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ppt/media/image26.jpg" ContentType="image/unknown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75" r:id="rId11"/>
    <p:sldId id="266" r:id="rId12"/>
    <p:sldId id="267" r:id="rId13"/>
    <p:sldId id="270" r:id="rId14"/>
    <p:sldId id="271" r:id="rId15"/>
    <p:sldId id="272" r:id="rId16"/>
    <p:sldId id="273" r:id="rId17"/>
    <p:sldId id="274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rgarita Muñoz" initials="MM" lastIdx="1" clrIdx="0">
    <p:extLst>
      <p:ext uri="{19B8F6BF-5375-455C-9EA6-DF929625EA0E}">
        <p15:presenceInfo xmlns:p15="http://schemas.microsoft.com/office/powerpoint/2012/main" userId="d3e99227b33bb52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DA37D80-6434-44D0-A028-1B22A696006F}" styleName="Estilo claro 3 - Acento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0" d="100"/>
          <a:sy n="70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7-20T00:06:26.666" idx="1">
    <p:pos x="7572" y="746"/>
    <p:text>el color de la barra es pergamino y el de los botones es color papel reciclado letras en negro con letra calibre a 16</p:text>
    <p:extLst>
      <p:ext uri="{C676402C-5697-4E1C-873F-D02D1690AC5C}">
        <p15:threadingInfo xmlns:p15="http://schemas.microsoft.com/office/powerpoint/2012/main" timeZoneBias="30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E5783D-515E-4883-B62D-265EBFA915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F5510C3-4B7F-4BDE-8FF4-B6ADC401EF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55EED9F-B0E9-42B4-B762-DE5A2F921F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D14D75-0B7E-4EA7-8433-119F4A983332}" type="datetimeFigureOut">
              <a:rPr lang="en-US" smtClean="0"/>
              <a:t>8/4/2021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C865E83-9F30-44EA-8032-7A996CBAD0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1DC1DC1-AE07-4CCE-BE09-7667E15B48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51AA3-87D1-4871-A7E4-ED977685427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1782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63BA694-1337-4EAB-848E-AEAF3C467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3ACB86B8-8978-40DF-BA74-5772D8634F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FCF62E9-59FD-4A1E-B798-3475C0EDA1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D14D75-0B7E-4EA7-8433-119F4A983332}" type="datetimeFigureOut">
              <a:rPr lang="en-US" smtClean="0"/>
              <a:t>8/4/2021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4294584-E894-4977-8526-3552595820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CE9E180-4CAF-464F-AD54-62B4F87C5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51AA3-87D1-4871-A7E4-ED977685427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1431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FBAC12AC-6FB3-4EB6-BDD5-60DDF8623F1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C6A8ED97-76DE-4C99-8B52-A4959C9EAA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CCAF4D1-4340-4BFC-8D40-D727301B9F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D14D75-0B7E-4EA7-8433-119F4A983332}" type="datetimeFigureOut">
              <a:rPr lang="en-US" smtClean="0"/>
              <a:t>8/4/2021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3662BC3-C1C3-4440-9938-7B1AE3945A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1CBA67A-A6CB-41C4-A50D-6192904ADA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51AA3-87D1-4871-A7E4-ED977685427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2725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98D837E-C8BF-4F3E-9B2C-261A55EB3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7C0C3BA-5CF9-4323-8745-E12FBC7D14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9A1131A-C803-4BDD-87D6-39CDB5F915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D14D75-0B7E-4EA7-8433-119F4A983332}" type="datetimeFigureOut">
              <a:rPr lang="en-US" smtClean="0"/>
              <a:t>8/4/2021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EC2C05A-78C4-4376-8280-D3BD638FC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2C163FD-844E-4D35-9AED-DBA5934D37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51AA3-87D1-4871-A7E4-ED977685427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9335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63913C9-637F-4FCE-B5A4-4B6A407EA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F593587-F68E-4598-B721-E40F68AB34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2C6CA59-DFB7-4CAE-98C3-54D12C3F72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D14D75-0B7E-4EA7-8433-119F4A983332}" type="datetimeFigureOut">
              <a:rPr lang="en-US" smtClean="0"/>
              <a:t>8/4/2021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C0CE660-4228-41C8-8C16-CEC1D5436C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C49142E-8B75-4037-8314-065AB0343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51AA3-87D1-4871-A7E4-ED977685427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1339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1608A53-B7B4-4130-A39F-BBA0AD285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B2D84FA-4691-4B83-9E4E-68991CA786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96D7400-295B-415B-B08B-C5215AE524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9C79FB3-062A-49E3-B1CB-57ED991717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D14D75-0B7E-4EA7-8433-119F4A983332}" type="datetimeFigureOut">
              <a:rPr lang="en-US" smtClean="0"/>
              <a:t>8/4/2021</a:t>
            </a:fld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0D30C914-9225-4804-A3E1-30DC6BEF6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3638CE1-A2F9-400E-98DC-F2876F2FCD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51AA3-87D1-4871-A7E4-ED977685427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9052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EF6C0C-8E8E-412D-AB75-9DD3087400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A5C4DC5-65B3-411A-85F3-8E1DF3E225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E14B102D-D0A0-4402-9D42-BF11AD3357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402E5ACF-3BCD-4D78-B354-8AD68B667AC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41847502-6C04-4729-929E-E260D5DAE49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0040745B-437E-4756-815D-98498EFAD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D14D75-0B7E-4EA7-8433-119F4A983332}" type="datetimeFigureOut">
              <a:rPr lang="en-US" smtClean="0"/>
              <a:t>8/4/2021</a:t>
            </a:fld>
            <a:endParaRPr lang="en-U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DF1DE2A3-ED25-4DD7-ACB4-C49EE645BD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E0CBA6E6-5B6C-4FF7-8223-B80DC8FE5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51AA3-87D1-4871-A7E4-ED977685427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3028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5905DEE-B254-45C6-AA17-4A07AB74B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71A64A24-4687-4236-94B2-FA4C118C98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D14D75-0B7E-4EA7-8433-119F4A983332}" type="datetimeFigureOut">
              <a:rPr lang="en-US" smtClean="0"/>
              <a:t>8/4/2021</a:t>
            </a:fld>
            <a:endParaRPr lang="en-U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C5FDFD6B-F0D3-4D8B-9069-7C11BB8F10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26BA5DC2-19FB-4DC8-9875-4B8F8D9C05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51AA3-87D1-4871-A7E4-ED977685427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0789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EE359EF3-517C-4A81-92C7-5D6F15A106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D14D75-0B7E-4EA7-8433-119F4A983332}" type="datetimeFigureOut">
              <a:rPr lang="en-US" smtClean="0"/>
              <a:t>8/4/2021</a:t>
            </a:fld>
            <a:endParaRPr lang="en-U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462A4F2B-FE52-4B6E-948C-19EDF25365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EF78AA7-E547-44E8-A1BB-3A708C24B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51AA3-87D1-4871-A7E4-ED977685427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7575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1C4E3A-C713-457E-BDCB-D61905235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A62652A-3C6B-4685-9CB1-B73B676F87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F698DF8-478C-494D-8886-E70922B1C1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9E777BC-4A71-4CD4-9CE3-702DDFD23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D14D75-0B7E-4EA7-8433-119F4A983332}" type="datetimeFigureOut">
              <a:rPr lang="en-US" smtClean="0"/>
              <a:t>8/4/2021</a:t>
            </a:fld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11513A2-1704-48EF-A8E2-644C936195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894F752-9558-4039-A2B4-49C03021C1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51AA3-87D1-4871-A7E4-ED977685427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676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0EC260-A1E7-4FE4-9060-36CBD66A9A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A24E91EA-F9F2-42F8-8FCB-24669202150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A27B211-5A8A-4FB1-957E-88EF879284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A6F0C929-112D-4DB7-9DF5-30EC10FD02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D14D75-0B7E-4EA7-8433-119F4A983332}" type="datetimeFigureOut">
              <a:rPr lang="en-US" smtClean="0"/>
              <a:t>8/4/2021</a:t>
            </a:fld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FA949BA-3677-4935-B15F-3C2B5CA8B2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7EAE7A9-2E61-432A-9F3C-EEE542E3D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51AA3-87D1-4871-A7E4-ED977685427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7383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44A39C9C-1D48-453D-8E99-EF6FA40574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6840897-B604-4A80-8CFC-F2901F0106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EE54A7F-076D-4432-961A-8BA1B3664D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D14D75-0B7E-4EA7-8433-119F4A983332}" type="datetimeFigureOut">
              <a:rPr lang="en-US" smtClean="0"/>
              <a:t>8/4/2021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9DB23C5-8A44-44B3-A9AA-7F84E10EF9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E0DA3F6-1D2F-4A82-9756-F76D59C104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D51AA3-87D1-4871-A7E4-ED977685427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143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g"/><Relationship Id="rId13" Type="http://schemas.openxmlformats.org/officeDocument/2006/relationships/image" Target="../media/image32.png"/><Relationship Id="rId18" Type="http://schemas.openxmlformats.org/officeDocument/2006/relationships/image" Target="../media/image34.png"/><Relationship Id="rId3" Type="http://schemas.openxmlformats.org/officeDocument/2006/relationships/image" Target="../media/image23.jpeg"/><Relationship Id="rId7" Type="http://schemas.openxmlformats.org/officeDocument/2006/relationships/image" Target="../media/image26.jpg"/><Relationship Id="rId12" Type="http://schemas.openxmlformats.org/officeDocument/2006/relationships/image" Target="../media/image31.png"/><Relationship Id="rId17" Type="http://schemas.openxmlformats.org/officeDocument/2006/relationships/image" Target="../media/image2.PNG"/><Relationship Id="rId2" Type="http://schemas.openxmlformats.org/officeDocument/2006/relationships/image" Target="../media/image22.PNG"/><Relationship Id="rId16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30.jpg"/><Relationship Id="rId5" Type="http://schemas.openxmlformats.org/officeDocument/2006/relationships/image" Target="../media/image25.png"/><Relationship Id="rId15" Type="http://schemas.openxmlformats.org/officeDocument/2006/relationships/image" Target="../media/image6.png"/><Relationship Id="rId10" Type="http://schemas.openxmlformats.org/officeDocument/2006/relationships/image" Target="../media/image29.jpg"/><Relationship Id="rId19" Type="http://schemas.openxmlformats.org/officeDocument/2006/relationships/image" Target="../media/image14.png"/><Relationship Id="rId4" Type="http://schemas.openxmlformats.org/officeDocument/2006/relationships/image" Target="../media/image24.jpeg"/><Relationship Id="rId9" Type="http://schemas.openxmlformats.org/officeDocument/2006/relationships/image" Target="../media/image28.jpg"/><Relationship Id="rId1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jpeg"/><Relationship Id="rId5" Type="http://schemas.openxmlformats.org/officeDocument/2006/relationships/image" Target="../media/image2.PNG"/><Relationship Id="rId4" Type="http://schemas.openxmlformats.org/officeDocument/2006/relationships/image" Target="../media/image23.jpe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33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2.PNG"/><Relationship Id="rId3" Type="http://schemas.openxmlformats.org/officeDocument/2006/relationships/image" Target="../media/image23.jpeg"/><Relationship Id="rId7" Type="http://schemas.openxmlformats.org/officeDocument/2006/relationships/image" Target="../media/image36.png"/><Relationship Id="rId12" Type="http://schemas.openxmlformats.org/officeDocument/2006/relationships/image" Target="../media/image33.png"/><Relationship Id="rId2" Type="http://schemas.openxmlformats.org/officeDocument/2006/relationships/image" Target="../media/image22.PNG"/><Relationship Id="rId16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6.png"/><Relationship Id="rId5" Type="http://schemas.openxmlformats.org/officeDocument/2006/relationships/image" Target="../media/image25.png"/><Relationship Id="rId15" Type="http://schemas.openxmlformats.org/officeDocument/2006/relationships/image" Target="../media/image14.png"/><Relationship Id="rId10" Type="http://schemas.openxmlformats.org/officeDocument/2006/relationships/image" Target="../media/image5.png"/><Relationship Id="rId4" Type="http://schemas.openxmlformats.org/officeDocument/2006/relationships/image" Target="../media/image24.jpeg"/><Relationship Id="rId9" Type="http://schemas.openxmlformats.org/officeDocument/2006/relationships/image" Target="../media/image32.png"/><Relationship Id="rId1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2.PNG"/><Relationship Id="rId18" Type="http://schemas.openxmlformats.org/officeDocument/2006/relationships/image" Target="../media/image40.png"/><Relationship Id="rId3" Type="http://schemas.openxmlformats.org/officeDocument/2006/relationships/image" Target="../media/image23.jpeg"/><Relationship Id="rId21" Type="http://schemas.openxmlformats.org/officeDocument/2006/relationships/image" Target="../media/image43.png"/><Relationship Id="rId7" Type="http://schemas.openxmlformats.org/officeDocument/2006/relationships/image" Target="../media/image36.png"/><Relationship Id="rId12" Type="http://schemas.openxmlformats.org/officeDocument/2006/relationships/image" Target="../media/image33.png"/><Relationship Id="rId17" Type="http://schemas.openxmlformats.org/officeDocument/2006/relationships/image" Target="../media/image39.png"/><Relationship Id="rId2" Type="http://schemas.openxmlformats.org/officeDocument/2006/relationships/image" Target="../media/image22.PNG"/><Relationship Id="rId16" Type="http://schemas.openxmlformats.org/officeDocument/2006/relationships/image" Target="../media/image38.png"/><Relationship Id="rId20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6.png"/><Relationship Id="rId5" Type="http://schemas.openxmlformats.org/officeDocument/2006/relationships/image" Target="../media/image25.png"/><Relationship Id="rId15" Type="http://schemas.openxmlformats.org/officeDocument/2006/relationships/image" Target="../media/image14.png"/><Relationship Id="rId23" Type="http://schemas.openxmlformats.org/officeDocument/2006/relationships/image" Target="../media/image45.png"/><Relationship Id="rId10" Type="http://schemas.openxmlformats.org/officeDocument/2006/relationships/image" Target="../media/image5.png"/><Relationship Id="rId19" Type="http://schemas.openxmlformats.org/officeDocument/2006/relationships/image" Target="../media/image41.png"/><Relationship Id="rId4" Type="http://schemas.openxmlformats.org/officeDocument/2006/relationships/image" Target="../media/image24.jpeg"/><Relationship Id="rId9" Type="http://schemas.openxmlformats.org/officeDocument/2006/relationships/image" Target="../media/image32.png"/><Relationship Id="rId14" Type="http://schemas.openxmlformats.org/officeDocument/2006/relationships/image" Target="../media/image34.png"/><Relationship Id="rId22" Type="http://schemas.openxmlformats.org/officeDocument/2006/relationships/image" Target="../media/image44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jpeg"/><Relationship Id="rId5" Type="http://schemas.openxmlformats.org/officeDocument/2006/relationships/image" Target="../media/image2.PNG"/><Relationship Id="rId4" Type="http://schemas.openxmlformats.org/officeDocument/2006/relationships/image" Target="../media/image23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jpg"/><Relationship Id="rId3" Type="http://schemas.openxmlformats.org/officeDocument/2006/relationships/image" Target="../media/image23.jpeg"/><Relationship Id="rId7" Type="http://schemas.openxmlformats.org/officeDocument/2006/relationships/image" Target="../media/image50.jp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jpg"/><Relationship Id="rId5" Type="http://schemas.openxmlformats.org/officeDocument/2006/relationships/image" Target="../media/image48.jpg"/><Relationship Id="rId4" Type="http://schemas.openxmlformats.org/officeDocument/2006/relationships/image" Target="../media/image4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g"/><Relationship Id="rId3" Type="http://schemas.openxmlformats.org/officeDocument/2006/relationships/image" Target="../media/image8.jpg"/><Relationship Id="rId7" Type="http://schemas.openxmlformats.org/officeDocument/2006/relationships/image" Target="../media/image12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6" name="Imagen 1">
            <a:extLst>
              <a:ext uri="{FF2B5EF4-FFF2-40B4-BE49-F238E27FC236}">
                <a16:creationId xmlns:a16="http://schemas.microsoft.com/office/drawing/2014/main" id="{6C08F393-5BDF-4A9B-B67F-556F412372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421" y="309256"/>
            <a:ext cx="2250831" cy="2211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9">
            <a:extLst>
              <a:ext uri="{FF2B5EF4-FFF2-40B4-BE49-F238E27FC236}">
                <a16:creationId xmlns:a16="http://schemas.microsoft.com/office/drawing/2014/main" id="{72190031-0C09-49C1-8723-947AF39385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9" name="Rectangle 10">
            <a:extLst>
              <a:ext uri="{FF2B5EF4-FFF2-40B4-BE49-F238E27FC236}">
                <a16:creationId xmlns:a16="http://schemas.microsoft.com/office/drawing/2014/main" id="{00E1043B-1CCB-4028-B510-30EB45F825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57200"/>
            <a:ext cx="0" cy="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1" name="Rectangle 12">
            <a:extLst>
              <a:ext uri="{FF2B5EF4-FFF2-40B4-BE49-F238E27FC236}">
                <a16:creationId xmlns:a16="http://schemas.microsoft.com/office/drawing/2014/main" id="{808CCC76-0C4B-415E-8168-7B65C01761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40695" y="309256"/>
            <a:ext cx="4958409" cy="1046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19764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19764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19764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19764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19764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19764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19764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19764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19764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976438" algn="l"/>
              </a:tabLst>
            </a:pPr>
            <a:r>
              <a:rPr kumimoji="0" lang="es-MX" altLang="en-US" sz="2200" b="1" i="0" u="none" strike="noStrike" cap="none" normalizeH="0" baseline="0" dirty="0">
                <a:ln>
                  <a:noFill/>
                </a:ln>
                <a:solidFill>
                  <a:srgbClr val="44546A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Instituto Mexicano de </a:t>
            </a: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976438" algn="l"/>
              </a:tabLst>
            </a:pPr>
            <a:r>
              <a:rPr kumimoji="0" lang="es-MX" altLang="en-US" sz="2200" b="1" i="0" u="none" strike="noStrike" cap="none" normalizeH="0" baseline="0" dirty="0">
                <a:ln>
                  <a:noFill/>
                </a:ln>
                <a:solidFill>
                  <a:srgbClr val="44546A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Estudios Superiores y de Posgrado</a:t>
            </a: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976438" algn="l"/>
              </a:tabLst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E4E75B4F-DBB7-459D-AD3A-83EC41E354B0}"/>
              </a:ext>
            </a:extLst>
          </p:cNvPr>
          <p:cNvSpPr txBox="1"/>
          <p:nvPr/>
        </p:nvSpPr>
        <p:spPr>
          <a:xfrm>
            <a:off x="104931" y="3182784"/>
            <a:ext cx="369552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b="1" dirty="0"/>
              <a:t>Integrantes del Equipo</a:t>
            </a:r>
          </a:p>
          <a:p>
            <a:endParaRPr lang="es-MX" dirty="0"/>
          </a:p>
          <a:p>
            <a:endParaRPr lang="es-MX" dirty="0"/>
          </a:p>
          <a:p>
            <a:r>
              <a:rPr lang="es-MX" dirty="0"/>
              <a:t>Erick Jesús Pérez González</a:t>
            </a:r>
          </a:p>
          <a:p>
            <a:r>
              <a:rPr lang="es-MX" dirty="0"/>
              <a:t>Hamlet Rossette Gordillo</a:t>
            </a:r>
          </a:p>
          <a:p>
            <a:r>
              <a:rPr lang="es-MX" dirty="0"/>
              <a:t>Margarita del Carmen Correa Muñoz</a:t>
            </a:r>
          </a:p>
          <a:p>
            <a:endParaRPr lang="es-MX" dirty="0"/>
          </a:p>
          <a:p>
            <a:endParaRPr lang="en-US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AAB8DF54-2587-41C1-B7FB-95D3AFFE18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0299" y="1415154"/>
            <a:ext cx="8186279" cy="5133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5400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Imagen 47">
            <a:extLst>
              <a:ext uri="{FF2B5EF4-FFF2-40B4-BE49-F238E27FC236}">
                <a16:creationId xmlns:a16="http://schemas.microsoft.com/office/drawing/2014/main" id="{85DB0009-793E-4165-A4E7-9E63657B45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5886"/>
            <a:ext cx="12192000" cy="6873886"/>
          </a:xfrm>
          <a:prstGeom prst="rect">
            <a:avLst/>
          </a:prstGeom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050AA049-D864-4E1F-8CB7-309466455A06}"/>
              </a:ext>
            </a:extLst>
          </p:cNvPr>
          <p:cNvSpPr/>
          <p:nvPr/>
        </p:nvSpPr>
        <p:spPr>
          <a:xfrm>
            <a:off x="171718" y="1712881"/>
            <a:ext cx="11848564" cy="424995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65AC759E-F671-4CF0-9765-155FAFA3BA11}"/>
              </a:ext>
            </a:extLst>
          </p:cNvPr>
          <p:cNvSpPr/>
          <p:nvPr/>
        </p:nvSpPr>
        <p:spPr>
          <a:xfrm>
            <a:off x="608524" y="1780466"/>
            <a:ext cx="2010179" cy="304103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dirty="0">
                <a:solidFill>
                  <a:schemeClr val="tx1"/>
                </a:solidFill>
              </a:rPr>
              <a:t>INICIO</a:t>
            </a: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B26CB662-D934-48C4-825D-CA913901B1DF}"/>
              </a:ext>
            </a:extLst>
          </p:cNvPr>
          <p:cNvSpPr/>
          <p:nvPr/>
        </p:nvSpPr>
        <p:spPr>
          <a:xfrm>
            <a:off x="3383920" y="1786262"/>
            <a:ext cx="2010179" cy="251150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dirty="0">
                <a:solidFill>
                  <a:schemeClr val="tx1"/>
                </a:solidFill>
              </a:rPr>
              <a:t>PRODUCTOS NUEVOS</a:t>
            </a: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CADB863E-8EB9-4C85-88DB-5C2A252A58B7}"/>
              </a:ext>
            </a:extLst>
          </p:cNvPr>
          <p:cNvSpPr/>
          <p:nvPr/>
        </p:nvSpPr>
        <p:spPr>
          <a:xfrm>
            <a:off x="6159316" y="1780466"/>
            <a:ext cx="2010179" cy="251150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dirty="0">
                <a:solidFill>
                  <a:schemeClr val="tx1"/>
                </a:solidFill>
              </a:rPr>
              <a:t>OFERTAS ESPECIALES</a:t>
            </a: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22A7956A-856E-45DD-84A7-7BC9E1DF3A74}"/>
              </a:ext>
            </a:extLst>
          </p:cNvPr>
          <p:cNvSpPr/>
          <p:nvPr/>
        </p:nvSpPr>
        <p:spPr>
          <a:xfrm>
            <a:off x="9089799" y="1780467"/>
            <a:ext cx="2010179" cy="251149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dirty="0">
                <a:solidFill>
                  <a:schemeClr val="tx1"/>
                </a:solidFill>
              </a:rPr>
              <a:t>MIS COMPRAS</a:t>
            </a:r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9FCE8CA3-C572-4566-ABBC-B83B9FC30690}"/>
              </a:ext>
            </a:extLst>
          </p:cNvPr>
          <p:cNvSpPr/>
          <p:nvPr/>
        </p:nvSpPr>
        <p:spPr>
          <a:xfrm>
            <a:off x="215089" y="2205461"/>
            <a:ext cx="2446985" cy="4018212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7659FA41-5F12-482B-97BD-78C31E3A520C}"/>
              </a:ext>
            </a:extLst>
          </p:cNvPr>
          <p:cNvSpPr/>
          <p:nvPr/>
        </p:nvSpPr>
        <p:spPr>
          <a:xfrm>
            <a:off x="360875" y="2418004"/>
            <a:ext cx="1897217" cy="38959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bg2">
                    <a:lumMod val="75000"/>
                  </a:schemeClr>
                </a:solidFill>
              </a:rPr>
              <a:t>BUSQUEDA</a:t>
            </a:r>
          </a:p>
        </p:txBody>
      </p:sp>
      <p:pic>
        <p:nvPicPr>
          <p:cNvPr id="30" name="Imagen 29">
            <a:extLst>
              <a:ext uri="{FF2B5EF4-FFF2-40B4-BE49-F238E27FC236}">
                <a16:creationId xmlns:a16="http://schemas.microsoft.com/office/drawing/2014/main" id="{6C4796F3-33B7-4643-B467-EBC8A9D1FA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2196432" y="2495944"/>
            <a:ext cx="388942" cy="265619"/>
          </a:xfrm>
          <a:prstGeom prst="rect">
            <a:avLst/>
          </a:prstGeom>
        </p:spPr>
      </p:pic>
      <p:sp>
        <p:nvSpPr>
          <p:cNvPr id="31" name="Rectángulo 30">
            <a:extLst>
              <a:ext uri="{FF2B5EF4-FFF2-40B4-BE49-F238E27FC236}">
                <a16:creationId xmlns:a16="http://schemas.microsoft.com/office/drawing/2014/main" id="{DDD5FDCA-780A-4953-940E-B32E29DFD1E0}"/>
              </a:ext>
            </a:extLst>
          </p:cNvPr>
          <p:cNvSpPr/>
          <p:nvPr/>
        </p:nvSpPr>
        <p:spPr>
          <a:xfrm>
            <a:off x="360875" y="3065392"/>
            <a:ext cx="2162838" cy="283392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dirty="0">
                <a:solidFill>
                  <a:schemeClr val="tx1"/>
                </a:solidFill>
              </a:rPr>
              <a:t>Arte Y Diseño</a:t>
            </a:r>
          </a:p>
        </p:txBody>
      </p:sp>
      <p:sp>
        <p:nvSpPr>
          <p:cNvPr id="32" name="Rectángulo 31">
            <a:extLst>
              <a:ext uri="{FF2B5EF4-FFF2-40B4-BE49-F238E27FC236}">
                <a16:creationId xmlns:a16="http://schemas.microsoft.com/office/drawing/2014/main" id="{E949FCCD-867C-432F-9E44-181092E1A2B2}"/>
              </a:ext>
            </a:extLst>
          </p:cNvPr>
          <p:cNvSpPr/>
          <p:nvPr/>
        </p:nvSpPr>
        <p:spPr>
          <a:xfrm>
            <a:off x="360875" y="3458171"/>
            <a:ext cx="2162838" cy="283393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dirty="0">
                <a:solidFill>
                  <a:schemeClr val="tx1"/>
                </a:solidFill>
              </a:rPr>
              <a:t>Computo e Impresión</a:t>
            </a:r>
          </a:p>
        </p:txBody>
      </p:sp>
      <p:sp>
        <p:nvSpPr>
          <p:cNvPr id="33" name="Rectángulo 32">
            <a:extLst>
              <a:ext uri="{FF2B5EF4-FFF2-40B4-BE49-F238E27FC236}">
                <a16:creationId xmlns:a16="http://schemas.microsoft.com/office/drawing/2014/main" id="{CF9BBA02-3EB2-422D-A1B9-636B53BB6202}"/>
              </a:ext>
            </a:extLst>
          </p:cNvPr>
          <p:cNvSpPr/>
          <p:nvPr/>
        </p:nvSpPr>
        <p:spPr>
          <a:xfrm>
            <a:off x="360875" y="3822545"/>
            <a:ext cx="2162838" cy="283392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dirty="0">
                <a:solidFill>
                  <a:schemeClr val="tx1"/>
                </a:solidFill>
              </a:rPr>
              <a:t>Electrónica	</a:t>
            </a:r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id="{844DE53C-3EE8-4D52-9BF3-0766B507F034}"/>
              </a:ext>
            </a:extLst>
          </p:cNvPr>
          <p:cNvSpPr/>
          <p:nvPr/>
        </p:nvSpPr>
        <p:spPr>
          <a:xfrm>
            <a:off x="360875" y="4186918"/>
            <a:ext cx="2162838" cy="283392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dirty="0">
                <a:solidFill>
                  <a:schemeClr val="tx1"/>
                </a:solidFill>
              </a:rPr>
              <a:t>Escolares</a:t>
            </a:r>
          </a:p>
        </p:txBody>
      </p:sp>
      <p:sp>
        <p:nvSpPr>
          <p:cNvPr id="35" name="Rectángulo 34">
            <a:extLst>
              <a:ext uri="{FF2B5EF4-FFF2-40B4-BE49-F238E27FC236}">
                <a16:creationId xmlns:a16="http://schemas.microsoft.com/office/drawing/2014/main" id="{E81365B9-7694-4581-9016-3013972090DE}"/>
              </a:ext>
            </a:extLst>
          </p:cNvPr>
          <p:cNvSpPr/>
          <p:nvPr/>
        </p:nvSpPr>
        <p:spPr>
          <a:xfrm>
            <a:off x="360875" y="4551291"/>
            <a:ext cx="2162838" cy="283392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dirty="0">
                <a:solidFill>
                  <a:schemeClr val="tx1"/>
                </a:solidFill>
              </a:rPr>
              <a:t>Fiestas</a:t>
            </a:r>
          </a:p>
        </p:txBody>
      </p:sp>
      <p:sp>
        <p:nvSpPr>
          <p:cNvPr id="36" name="Rectángulo 35">
            <a:extLst>
              <a:ext uri="{FF2B5EF4-FFF2-40B4-BE49-F238E27FC236}">
                <a16:creationId xmlns:a16="http://schemas.microsoft.com/office/drawing/2014/main" id="{747AAECA-9171-43CF-AC4C-E6231E3D5988}"/>
              </a:ext>
            </a:extLst>
          </p:cNvPr>
          <p:cNvSpPr/>
          <p:nvPr/>
        </p:nvSpPr>
        <p:spPr>
          <a:xfrm>
            <a:off x="360875" y="4915664"/>
            <a:ext cx="2162838" cy="283392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dirty="0">
                <a:solidFill>
                  <a:schemeClr val="tx1"/>
                </a:solidFill>
              </a:rPr>
              <a:t>Material didáctico</a:t>
            </a:r>
          </a:p>
        </p:txBody>
      </p:sp>
      <p:sp>
        <p:nvSpPr>
          <p:cNvPr id="37" name="Rectángulo 36">
            <a:extLst>
              <a:ext uri="{FF2B5EF4-FFF2-40B4-BE49-F238E27FC236}">
                <a16:creationId xmlns:a16="http://schemas.microsoft.com/office/drawing/2014/main" id="{A0BEC3C0-A6CF-4200-B39A-4A1B81DD1D6C}"/>
              </a:ext>
            </a:extLst>
          </p:cNvPr>
          <p:cNvSpPr/>
          <p:nvPr/>
        </p:nvSpPr>
        <p:spPr>
          <a:xfrm>
            <a:off x="360875" y="5278663"/>
            <a:ext cx="2162838" cy="283392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dirty="0">
                <a:solidFill>
                  <a:schemeClr val="tx1"/>
                </a:solidFill>
              </a:rPr>
              <a:t>Oficina</a:t>
            </a:r>
          </a:p>
        </p:txBody>
      </p:sp>
      <p:sp>
        <p:nvSpPr>
          <p:cNvPr id="38" name="Rectángulo 37">
            <a:extLst>
              <a:ext uri="{FF2B5EF4-FFF2-40B4-BE49-F238E27FC236}">
                <a16:creationId xmlns:a16="http://schemas.microsoft.com/office/drawing/2014/main" id="{FD184E79-4A2B-41D4-A2A7-003473CCD490}"/>
              </a:ext>
            </a:extLst>
          </p:cNvPr>
          <p:cNvSpPr/>
          <p:nvPr/>
        </p:nvSpPr>
        <p:spPr>
          <a:xfrm>
            <a:off x="360875" y="5641662"/>
            <a:ext cx="2162838" cy="283392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dirty="0">
                <a:solidFill>
                  <a:schemeClr val="tx1"/>
                </a:solidFill>
              </a:rPr>
              <a:t>Papeles</a:t>
            </a:r>
          </a:p>
        </p:txBody>
      </p:sp>
      <p:sp>
        <p:nvSpPr>
          <p:cNvPr id="39" name="Rectángulo 38">
            <a:extLst>
              <a:ext uri="{FF2B5EF4-FFF2-40B4-BE49-F238E27FC236}">
                <a16:creationId xmlns:a16="http://schemas.microsoft.com/office/drawing/2014/main" id="{31AF201C-08E7-4E1B-8942-95EB74710111}"/>
              </a:ext>
            </a:extLst>
          </p:cNvPr>
          <p:cNvSpPr/>
          <p:nvPr/>
        </p:nvSpPr>
        <p:spPr>
          <a:xfrm>
            <a:off x="162304" y="6333060"/>
            <a:ext cx="11848564" cy="505090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C6965FBC-407B-4545-ABAD-6E3297228EC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9630" y="6333060"/>
            <a:ext cx="529016" cy="517364"/>
          </a:xfrm>
          <a:prstGeom prst="rect">
            <a:avLst/>
          </a:prstGeom>
        </p:spPr>
      </p:pic>
      <p:sp>
        <p:nvSpPr>
          <p:cNvPr id="41" name="Rectángulo 40">
            <a:extLst>
              <a:ext uri="{FF2B5EF4-FFF2-40B4-BE49-F238E27FC236}">
                <a16:creationId xmlns:a16="http://schemas.microsoft.com/office/drawing/2014/main" id="{A5BA4CB3-91DF-4DA7-8CDE-E1DA75533D99}"/>
              </a:ext>
            </a:extLst>
          </p:cNvPr>
          <p:cNvSpPr/>
          <p:nvPr/>
        </p:nvSpPr>
        <p:spPr>
          <a:xfrm>
            <a:off x="5638266" y="6433553"/>
            <a:ext cx="2010179" cy="304103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dirty="0">
                <a:solidFill>
                  <a:schemeClr val="tx1"/>
                </a:solidFill>
              </a:rPr>
              <a:t>CONTACTANOS</a:t>
            </a:r>
          </a:p>
        </p:txBody>
      </p:sp>
      <p:sp>
        <p:nvSpPr>
          <p:cNvPr id="49" name="Rectángulo 48">
            <a:extLst>
              <a:ext uri="{FF2B5EF4-FFF2-40B4-BE49-F238E27FC236}">
                <a16:creationId xmlns:a16="http://schemas.microsoft.com/office/drawing/2014/main" id="{6757FC5A-C19F-44F4-8878-D3BDE7332A32}"/>
              </a:ext>
            </a:extLst>
          </p:cNvPr>
          <p:cNvSpPr/>
          <p:nvPr/>
        </p:nvSpPr>
        <p:spPr>
          <a:xfrm>
            <a:off x="3066055" y="2200576"/>
            <a:ext cx="5887776" cy="2717442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pic>
        <p:nvPicPr>
          <p:cNvPr id="51" name="Imagen 50">
            <a:extLst>
              <a:ext uri="{FF2B5EF4-FFF2-40B4-BE49-F238E27FC236}">
                <a16:creationId xmlns:a16="http://schemas.microsoft.com/office/drawing/2014/main" id="{19715084-0CFA-45AE-A16E-E01DE02403F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1888" y="2262331"/>
            <a:ext cx="1693467" cy="1127214"/>
          </a:xfrm>
          <a:prstGeom prst="rect">
            <a:avLst/>
          </a:prstGeom>
        </p:spPr>
      </p:pic>
      <p:pic>
        <p:nvPicPr>
          <p:cNvPr id="53" name="Imagen 52">
            <a:extLst>
              <a:ext uri="{FF2B5EF4-FFF2-40B4-BE49-F238E27FC236}">
                <a16:creationId xmlns:a16="http://schemas.microsoft.com/office/drawing/2014/main" id="{CADAF08E-34C4-47A4-B071-468138B6685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2016" y="3494823"/>
            <a:ext cx="1693467" cy="1317916"/>
          </a:xfrm>
          <a:prstGeom prst="rect">
            <a:avLst/>
          </a:prstGeom>
        </p:spPr>
      </p:pic>
      <p:pic>
        <p:nvPicPr>
          <p:cNvPr id="55" name="Imagen 54">
            <a:extLst>
              <a:ext uri="{FF2B5EF4-FFF2-40B4-BE49-F238E27FC236}">
                <a16:creationId xmlns:a16="http://schemas.microsoft.com/office/drawing/2014/main" id="{858575F0-E8BD-4C9A-A484-62697977913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4908" y="2262331"/>
            <a:ext cx="1693467" cy="1153598"/>
          </a:xfrm>
          <a:prstGeom prst="rect">
            <a:avLst/>
          </a:prstGeom>
        </p:spPr>
      </p:pic>
      <p:pic>
        <p:nvPicPr>
          <p:cNvPr id="57" name="Imagen 56">
            <a:extLst>
              <a:ext uri="{FF2B5EF4-FFF2-40B4-BE49-F238E27FC236}">
                <a16:creationId xmlns:a16="http://schemas.microsoft.com/office/drawing/2014/main" id="{0788B78F-B42C-48BC-941A-D69EA29D9BA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3019" y="3527960"/>
            <a:ext cx="1693467" cy="1317916"/>
          </a:xfrm>
          <a:prstGeom prst="rect">
            <a:avLst/>
          </a:prstGeom>
        </p:spPr>
      </p:pic>
      <p:pic>
        <p:nvPicPr>
          <p:cNvPr id="59" name="Imagen 58">
            <a:extLst>
              <a:ext uri="{FF2B5EF4-FFF2-40B4-BE49-F238E27FC236}">
                <a16:creationId xmlns:a16="http://schemas.microsoft.com/office/drawing/2014/main" id="{1046F7B9-5AFA-4034-BCA3-3C1BB3A0814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7771" y="2272065"/>
            <a:ext cx="1867278" cy="2527343"/>
          </a:xfrm>
          <a:prstGeom prst="rect">
            <a:avLst/>
          </a:prstGeom>
        </p:spPr>
      </p:pic>
      <p:sp>
        <p:nvSpPr>
          <p:cNvPr id="62" name="Rectángulo 61">
            <a:extLst>
              <a:ext uri="{FF2B5EF4-FFF2-40B4-BE49-F238E27FC236}">
                <a16:creationId xmlns:a16="http://schemas.microsoft.com/office/drawing/2014/main" id="{9B8698AC-9A74-4B6F-A4F8-E21CB42E7CDD}"/>
              </a:ext>
            </a:extLst>
          </p:cNvPr>
          <p:cNvSpPr/>
          <p:nvPr/>
        </p:nvSpPr>
        <p:spPr>
          <a:xfrm>
            <a:off x="9215335" y="6433196"/>
            <a:ext cx="2010179" cy="304103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dirty="0">
                <a:solidFill>
                  <a:schemeClr val="tx1"/>
                </a:solidFill>
              </a:rPr>
              <a:t>QUIENES SOMOS</a:t>
            </a:r>
          </a:p>
        </p:txBody>
      </p:sp>
      <p:sp>
        <p:nvSpPr>
          <p:cNvPr id="63" name="Rectángulo 62">
            <a:extLst>
              <a:ext uri="{FF2B5EF4-FFF2-40B4-BE49-F238E27FC236}">
                <a16:creationId xmlns:a16="http://schemas.microsoft.com/office/drawing/2014/main" id="{38539F33-5DC2-40BE-9394-0186E4C83852}"/>
              </a:ext>
            </a:extLst>
          </p:cNvPr>
          <p:cNvSpPr/>
          <p:nvPr/>
        </p:nvSpPr>
        <p:spPr>
          <a:xfrm>
            <a:off x="3066055" y="5027405"/>
            <a:ext cx="5887775" cy="1210358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65" name="Rectángulo 64">
            <a:extLst>
              <a:ext uri="{FF2B5EF4-FFF2-40B4-BE49-F238E27FC236}">
                <a16:creationId xmlns:a16="http://schemas.microsoft.com/office/drawing/2014/main" id="{7B161695-CBE3-4EA0-BDFE-AAC49E1647E2}"/>
              </a:ext>
            </a:extLst>
          </p:cNvPr>
          <p:cNvSpPr/>
          <p:nvPr/>
        </p:nvSpPr>
        <p:spPr>
          <a:xfrm>
            <a:off x="4512281" y="5297189"/>
            <a:ext cx="3145135" cy="675343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dirty="0">
                <a:solidFill>
                  <a:schemeClr val="tx1"/>
                </a:solidFill>
              </a:rPr>
              <a:t>VIDEOS Y/O GOOGLE MAPS</a:t>
            </a:r>
          </a:p>
        </p:txBody>
      </p:sp>
      <p:pic>
        <p:nvPicPr>
          <p:cNvPr id="75" name="Imagen 74">
            <a:extLst>
              <a:ext uri="{FF2B5EF4-FFF2-40B4-BE49-F238E27FC236}">
                <a16:creationId xmlns:a16="http://schemas.microsoft.com/office/drawing/2014/main" id="{D81ED7F2-5E39-4C5E-A3C1-3536CB07B3D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10359" y="6358635"/>
            <a:ext cx="1919150" cy="462953"/>
          </a:xfrm>
          <a:prstGeom prst="rect">
            <a:avLst/>
          </a:prstGeom>
        </p:spPr>
      </p:pic>
      <p:sp>
        <p:nvSpPr>
          <p:cNvPr id="76" name="Rectángulo 75">
            <a:extLst>
              <a:ext uri="{FF2B5EF4-FFF2-40B4-BE49-F238E27FC236}">
                <a16:creationId xmlns:a16="http://schemas.microsoft.com/office/drawing/2014/main" id="{B927057C-ADA7-4569-B5B4-00BE1C11342A}"/>
              </a:ext>
            </a:extLst>
          </p:cNvPr>
          <p:cNvSpPr/>
          <p:nvPr/>
        </p:nvSpPr>
        <p:spPr>
          <a:xfrm>
            <a:off x="2569981" y="6423330"/>
            <a:ext cx="2010179" cy="304103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dirty="0">
                <a:solidFill>
                  <a:schemeClr val="tx1"/>
                </a:solidFill>
              </a:rPr>
              <a:t>CON ENVIO SEGURO</a:t>
            </a:r>
          </a:p>
        </p:txBody>
      </p:sp>
      <p:sp>
        <p:nvSpPr>
          <p:cNvPr id="42" name="Rectángulo 41">
            <a:extLst>
              <a:ext uri="{FF2B5EF4-FFF2-40B4-BE49-F238E27FC236}">
                <a16:creationId xmlns:a16="http://schemas.microsoft.com/office/drawing/2014/main" id="{BE099405-10D8-45A6-B576-72AEAD84C3C1}"/>
              </a:ext>
            </a:extLst>
          </p:cNvPr>
          <p:cNvSpPr/>
          <p:nvPr/>
        </p:nvSpPr>
        <p:spPr>
          <a:xfrm>
            <a:off x="9357813" y="2219551"/>
            <a:ext cx="2637623" cy="4018212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B32E62F2-A63E-4871-A793-204C344B05C4}"/>
              </a:ext>
            </a:extLst>
          </p:cNvPr>
          <p:cNvSpPr/>
          <p:nvPr/>
        </p:nvSpPr>
        <p:spPr>
          <a:xfrm>
            <a:off x="9506034" y="2317875"/>
            <a:ext cx="2390197" cy="966142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1600">
              <a:solidFill>
                <a:schemeClr val="tx1"/>
              </a:solidFill>
            </a:endParaRPr>
          </a:p>
        </p:txBody>
      </p:sp>
      <p:pic>
        <p:nvPicPr>
          <p:cNvPr id="68" name="Imagen 67">
            <a:extLst>
              <a:ext uri="{FF2B5EF4-FFF2-40B4-BE49-F238E27FC236}">
                <a16:creationId xmlns:a16="http://schemas.microsoft.com/office/drawing/2014/main" id="{14438FA1-F742-4757-9D73-B7BFC01C740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609486" y="2499337"/>
            <a:ext cx="2183291" cy="603217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</p:spPr>
      </p:pic>
      <p:sp>
        <p:nvSpPr>
          <p:cNvPr id="44" name="Rectángulo 43">
            <a:extLst>
              <a:ext uri="{FF2B5EF4-FFF2-40B4-BE49-F238E27FC236}">
                <a16:creationId xmlns:a16="http://schemas.microsoft.com/office/drawing/2014/main" id="{16C02640-2EED-4B9C-AEB6-A697CE4B8C1D}"/>
              </a:ext>
            </a:extLst>
          </p:cNvPr>
          <p:cNvSpPr/>
          <p:nvPr/>
        </p:nvSpPr>
        <p:spPr>
          <a:xfrm>
            <a:off x="9506034" y="3358955"/>
            <a:ext cx="2390197" cy="966142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1600">
              <a:solidFill>
                <a:schemeClr val="tx1"/>
              </a:solidFill>
            </a:endParaRPr>
          </a:p>
        </p:txBody>
      </p:sp>
      <p:pic>
        <p:nvPicPr>
          <p:cNvPr id="69" name="Imagen 68">
            <a:extLst>
              <a:ext uri="{FF2B5EF4-FFF2-40B4-BE49-F238E27FC236}">
                <a16:creationId xmlns:a16="http://schemas.microsoft.com/office/drawing/2014/main" id="{901E58E3-612E-4997-9BAE-38BEEB86DCB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652556" y="3519946"/>
            <a:ext cx="2183292" cy="647765"/>
          </a:xfrm>
          <a:prstGeom prst="rect">
            <a:avLst/>
          </a:prstGeom>
        </p:spPr>
      </p:pic>
      <p:sp>
        <p:nvSpPr>
          <p:cNvPr id="45" name="Rectángulo 44">
            <a:extLst>
              <a:ext uri="{FF2B5EF4-FFF2-40B4-BE49-F238E27FC236}">
                <a16:creationId xmlns:a16="http://schemas.microsoft.com/office/drawing/2014/main" id="{D1ADAC5D-87AE-4A97-9E02-D0585116501A}"/>
              </a:ext>
            </a:extLst>
          </p:cNvPr>
          <p:cNvSpPr/>
          <p:nvPr/>
        </p:nvSpPr>
        <p:spPr>
          <a:xfrm>
            <a:off x="9549987" y="4462188"/>
            <a:ext cx="2388431" cy="966142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1600">
              <a:solidFill>
                <a:schemeClr val="tx1"/>
              </a:solidFill>
            </a:endParaRPr>
          </a:p>
        </p:txBody>
      </p:sp>
      <p:pic>
        <p:nvPicPr>
          <p:cNvPr id="73" name="Imagen 72">
            <a:extLst>
              <a:ext uri="{FF2B5EF4-FFF2-40B4-BE49-F238E27FC236}">
                <a16:creationId xmlns:a16="http://schemas.microsoft.com/office/drawing/2014/main" id="{1D89C96D-A455-44E9-92FB-A2932F45435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619076" y="4605008"/>
            <a:ext cx="2212049" cy="680354"/>
          </a:xfrm>
          <a:prstGeom prst="rect">
            <a:avLst/>
          </a:prstGeom>
        </p:spPr>
      </p:pic>
      <p:sp>
        <p:nvSpPr>
          <p:cNvPr id="47" name="Rectángulo 46">
            <a:extLst>
              <a:ext uri="{FF2B5EF4-FFF2-40B4-BE49-F238E27FC236}">
                <a16:creationId xmlns:a16="http://schemas.microsoft.com/office/drawing/2014/main" id="{78AAB7B5-9DDA-4405-AB3C-37BD1F66CDE7}"/>
              </a:ext>
            </a:extLst>
          </p:cNvPr>
          <p:cNvSpPr/>
          <p:nvPr/>
        </p:nvSpPr>
        <p:spPr>
          <a:xfrm>
            <a:off x="9479176" y="5575827"/>
            <a:ext cx="2402410" cy="521015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1600">
              <a:solidFill>
                <a:schemeClr val="tx1"/>
              </a:solidFill>
            </a:endParaRPr>
          </a:p>
        </p:txBody>
      </p:sp>
      <p:pic>
        <p:nvPicPr>
          <p:cNvPr id="72" name="Imagen 71">
            <a:extLst>
              <a:ext uri="{FF2B5EF4-FFF2-40B4-BE49-F238E27FC236}">
                <a16:creationId xmlns:a16="http://schemas.microsoft.com/office/drawing/2014/main" id="{FD6B3E9A-054F-44D2-98A6-8E6CB6838F4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560706" y="5755082"/>
            <a:ext cx="2284114" cy="219626"/>
          </a:xfrm>
          <a:prstGeom prst="rect">
            <a:avLst/>
          </a:prstGeom>
        </p:spPr>
      </p:pic>
      <p:sp>
        <p:nvSpPr>
          <p:cNvPr id="50" name="Rectángulo 49">
            <a:extLst>
              <a:ext uri="{FF2B5EF4-FFF2-40B4-BE49-F238E27FC236}">
                <a16:creationId xmlns:a16="http://schemas.microsoft.com/office/drawing/2014/main" id="{F2ADF7DC-471D-40CD-BB2D-C0B3F7EB9E62}"/>
              </a:ext>
            </a:extLst>
          </p:cNvPr>
          <p:cNvSpPr/>
          <p:nvPr/>
        </p:nvSpPr>
        <p:spPr>
          <a:xfrm>
            <a:off x="162304" y="11382"/>
            <a:ext cx="11848564" cy="1658114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6" name="Imagen 45">
            <a:extLst>
              <a:ext uri="{FF2B5EF4-FFF2-40B4-BE49-F238E27FC236}">
                <a16:creationId xmlns:a16="http://schemas.microsoft.com/office/drawing/2014/main" id="{D48FA27D-6C2C-4D07-942C-9ABC095B44D7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618" y="92311"/>
            <a:ext cx="2638161" cy="1538356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CD5AFB84-60AF-4955-AB09-A5F3A5273EF1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001526" y="117442"/>
            <a:ext cx="4467225" cy="1454939"/>
          </a:xfrm>
          <a:prstGeom prst="rect">
            <a:avLst/>
          </a:prstGeom>
          <a:ln w="76200">
            <a:solidFill>
              <a:srgbClr val="FFCCFF"/>
            </a:solidFill>
          </a:ln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432FD8A4-7F1E-4BD4-9E85-AC5A3776A14D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6620" y="-69557"/>
            <a:ext cx="1974751" cy="1579801"/>
          </a:xfrm>
          <a:prstGeom prst="rect">
            <a:avLst/>
          </a:prstGeom>
          <a:ln>
            <a:noFill/>
          </a:ln>
        </p:spPr>
      </p:pic>
      <p:sp>
        <p:nvSpPr>
          <p:cNvPr id="20" name="Rectángulo 19">
            <a:extLst>
              <a:ext uri="{FF2B5EF4-FFF2-40B4-BE49-F238E27FC236}">
                <a16:creationId xmlns:a16="http://schemas.microsoft.com/office/drawing/2014/main" id="{69F5EE8D-F82D-4BC0-B6A1-9FA0B1EEF790}"/>
              </a:ext>
            </a:extLst>
          </p:cNvPr>
          <p:cNvSpPr/>
          <p:nvPr/>
        </p:nvSpPr>
        <p:spPr>
          <a:xfrm>
            <a:off x="9429878" y="1332093"/>
            <a:ext cx="1994077" cy="2989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</a:rPr>
              <a:t>REDES</a:t>
            </a:r>
          </a:p>
        </p:txBody>
      </p:sp>
    </p:spTree>
    <p:extLst>
      <p:ext uri="{BB962C8B-B14F-4D97-AF65-F5344CB8AC3E}">
        <p14:creationId xmlns:p14="http://schemas.microsoft.com/office/powerpoint/2010/main" val="22958754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Imagen 26">
            <a:extLst>
              <a:ext uri="{FF2B5EF4-FFF2-40B4-BE49-F238E27FC236}">
                <a16:creationId xmlns:a16="http://schemas.microsoft.com/office/drawing/2014/main" id="{4547D863-DE2C-4882-B4CB-2AD37D9B60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126"/>
            <a:ext cx="12192001" cy="6777748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A55BD9B6-C2B2-40CC-94BB-94DC262F5D6E}"/>
              </a:ext>
            </a:extLst>
          </p:cNvPr>
          <p:cNvSpPr/>
          <p:nvPr/>
        </p:nvSpPr>
        <p:spPr>
          <a:xfrm>
            <a:off x="1719618" y="1378425"/>
            <a:ext cx="8666328" cy="4640239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E3F38EC9-F56E-47FD-8E4E-133BCF63BC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9618" y="1378425"/>
            <a:ext cx="2574800" cy="1357406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C9E141CB-F150-4392-92F5-017D0624D7DD}"/>
              </a:ext>
            </a:extLst>
          </p:cNvPr>
          <p:cNvSpPr/>
          <p:nvPr/>
        </p:nvSpPr>
        <p:spPr>
          <a:xfrm>
            <a:off x="4294418" y="1378425"/>
            <a:ext cx="6091528" cy="1357406"/>
          </a:xfrm>
          <a:prstGeom prst="rect">
            <a:avLst/>
          </a:prstGeom>
          <a:blipFill>
            <a:blip r:embed="rId6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200" b="1" dirty="0">
                <a:solidFill>
                  <a:schemeClr val="tx1"/>
                </a:solidFill>
              </a:rPr>
              <a:t>INICIO DE SESIÓN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960248ED-0F7C-4725-A0D3-6E51E21B65E0}"/>
              </a:ext>
            </a:extLst>
          </p:cNvPr>
          <p:cNvSpPr txBox="1"/>
          <p:nvPr/>
        </p:nvSpPr>
        <p:spPr>
          <a:xfrm>
            <a:off x="2634018" y="3166281"/>
            <a:ext cx="68511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400" b="1" dirty="0"/>
              <a:t>Ingrese sus  Datos de Inicio de Sesión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A72F5C52-69D1-4955-95D9-405714CADF89}"/>
              </a:ext>
            </a:extLst>
          </p:cNvPr>
          <p:cNvSpPr txBox="1"/>
          <p:nvPr/>
        </p:nvSpPr>
        <p:spPr>
          <a:xfrm>
            <a:off x="2706806" y="3889612"/>
            <a:ext cx="2083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Correo electrónico: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A1350FA2-CAB0-4137-9721-0C5082722DD6}"/>
              </a:ext>
            </a:extLst>
          </p:cNvPr>
          <p:cNvSpPr txBox="1"/>
          <p:nvPr/>
        </p:nvSpPr>
        <p:spPr>
          <a:xfrm>
            <a:off x="2706806" y="4347107"/>
            <a:ext cx="1837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dirty="0"/>
              <a:t>Contraseña:</a:t>
            </a:r>
          </a:p>
        </p:txBody>
      </p:sp>
      <p:sp>
        <p:nvSpPr>
          <p:cNvPr id="12" name="Diagrama de flujo: terminador 11">
            <a:extLst>
              <a:ext uri="{FF2B5EF4-FFF2-40B4-BE49-F238E27FC236}">
                <a16:creationId xmlns:a16="http://schemas.microsoft.com/office/drawing/2014/main" id="{C7F7F995-1DCE-49FC-851B-CEBE64092F2B}"/>
              </a:ext>
            </a:extLst>
          </p:cNvPr>
          <p:cNvSpPr/>
          <p:nvPr/>
        </p:nvSpPr>
        <p:spPr>
          <a:xfrm>
            <a:off x="2511188" y="4913194"/>
            <a:ext cx="2279176" cy="369332"/>
          </a:xfrm>
          <a:prstGeom prst="flowChartTerminator">
            <a:avLst/>
          </a:prstGeom>
          <a:blipFill>
            <a:blip r:embed="rId6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400" dirty="0">
                <a:solidFill>
                  <a:schemeClr val="tx1"/>
                </a:solidFill>
              </a:rPr>
              <a:t>¿Olvidó su contraseña?</a:t>
            </a: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3436CBC3-F952-4ACB-9F44-5E321D218732}"/>
              </a:ext>
            </a:extLst>
          </p:cNvPr>
          <p:cNvSpPr/>
          <p:nvPr/>
        </p:nvSpPr>
        <p:spPr>
          <a:xfrm>
            <a:off x="4790364" y="3889612"/>
            <a:ext cx="2611274" cy="28744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6E701F27-4281-4750-AB78-763D5FC361E5}"/>
              </a:ext>
            </a:extLst>
          </p:cNvPr>
          <p:cNvSpPr/>
          <p:nvPr/>
        </p:nvSpPr>
        <p:spPr>
          <a:xfrm>
            <a:off x="4790364" y="4356835"/>
            <a:ext cx="2611274" cy="28744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5" name="Diagrama de flujo: terminador 14">
            <a:extLst>
              <a:ext uri="{FF2B5EF4-FFF2-40B4-BE49-F238E27FC236}">
                <a16:creationId xmlns:a16="http://schemas.microsoft.com/office/drawing/2014/main" id="{F55F4A61-991D-4364-8369-8AB826F15C38}"/>
              </a:ext>
            </a:extLst>
          </p:cNvPr>
          <p:cNvSpPr/>
          <p:nvPr/>
        </p:nvSpPr>
        <p:spPr>
          <a:xfrm>
            <a:off x="5308979" y="4913194"/>
            <a:ext cx="2279176" cy="369332"/>
          </a:xfrm>
          <a:prstGeom prst="flowChartTerminator">
            <a:avLst/>
          </a:prstGeom>
          <a:blipFill>
            <a:blip r:embed="rId6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400" dirty="0">
                <a:solidFill>
                  <a:schemeClr val="tx1"/>
                </a:solidFill>
              </a:rPr>
              <a:t>Iniciar Sesión</a:t>
            </a:r>
          </a:p>
        </p:txBody>
      </p:sp>
      <p:sp>
        <p:nvSpPr>
          <p:cNvPr id="16" name="Diagrama de flujo: terminador 15">
            <a:extLst>
              <a:ext uri="{FF2B5EF4-FFF2-40B4-BE49-F238E27FC236}">
                <a16:creationId xmlns:a16="http://schemas.microsoft.com/office/drawing/2014/main" id="{A5ABE287-7650-43BC-9023-74BA84DE5717}"/>
              </a:ext>
            </a:extLst>
          </p:cNvPr>
          <p:cNvSpPr/>
          <p:nvPr/>
        </p:nvSpPr>
        <p:spPr>
          <a:xfrm>
            <a:off x="7897504" y="4913194"/>
            <a:ext cx="2279176" cy="369332"/>
          </a:xfrm>
          <a:prstGeom prst="flowChartTerminator">
            <a:avLst/>
          </a:prstGeom>
          <a:blipFill>
            <a:blip r:embed="rId6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400" dirty="0">
                <a:solidFill>
                  <a:schemeClr val="tx1"/>
                </a:solidFill>
              </a:rPr>
              <a:t>Crear nueva cuenta</a:t>
            </a:r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0E3DAE86-ABAA-4684-9628-44301B5875D4}"/>
              </a:ext>
            </a:extLst>
          </p:cNvPr>
          <p:cNvSpPr/>
          <p:nvPr/>
        </p:nvSpPr>
        <p:spPr>
          <a:xfrm>
            <a:off x="9676262" y="1575474"/>
            <a:ext cx="500418" cy="48238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4" name="Signo de multiplicación 23">
            <a:extLst>
              <a:ext uri="{FF2B5EF4-FFF2-40B4-BE49-F238E27FC236}">
                <a16:creationId xmlns:a16="http://schemas.microsoft.com/office/drawing/2014/main" id="{1F91A244-10AD-41A2-81C9-99D66BFCF09E}"/>
              </a:ext>
            </a:extLst>
          </p:cNvPr>
          <p:cNvSpPr/>
          <p:nvPr/>
        </p:nvSpPr>
        <p:spPr>
          <a:xfrm>
            <a:off x="9676262" y="1549505"/>
            <a:ext cx="514066" cy="482389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2355679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26C447EF-0652-4E91-A9EC-DB47CAF21A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18" y="0"/>
            <a:ext cx="12192000" cy="6935755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DAE1CE54-E900-41A2-B2FF-D7241C4E13F0}"/>
              </a:ext>
            </a:extLst>
          </p:cNvPr>
          <p:cNvSpPr/>
          <p:nvPr/>
        </p:nvSpPr>
        <p:spPr>
          <a:xfrm>
            <a:off x="1762836" y="159980"/>
            <a:ext cx="8666328" cy="6698020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4E352614-E424-4C53-B858-20BD852AFA99}"/>
              </a:ext>
            </a:extLst>
          </p:cNvPr>
          <p:cNvSpPr/>
          <p:nvPr/>
        </p:nvSpPr>
        <p:spPr>
          <a:xfrm>
            <a:off x="4337636" y="395785"/>
            <a:ext cx="6091528" cy="1357406"/>
          </a:xfrm>
          <a:prstGeom prst="rect">
            <a:avLst/>
          </a:prstGeom>
          <a:blipFill>
            <a:blip r:embed="rId5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200" b="1" dirty="0">
                <a:solidFill>
                  <a:schemeClr val="tx1"/>
                </a:solidFill>
              </a:rPr>
              <a:t>REGISTRO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7D4EFDA-1BF6-48DA-BF0B-B47CDAF6FFD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2836" y="397678"/>
            <a:ext cx="2574800" cy="1357406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8C80C7F9-2BF5-4A05-B06B-580F2A250F00}"/>
              </a:ext>
            </a:extLst>
          </p:cNvPr>
          <p:cNvSpPr/>
          <p:nvPr/>
        </p:nvSpPr>
        <p:spPr>
          <a:xfrm>
            <a:off x="9783170" y="507621"/>
            <a:ext cx="500418" cy="48238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Signo de multiplicación 5">
            <a:extLst>
              <a:ext uri="{FF2B5EF4-FFF2-40B4-BE49-F238E27FC236}">
                <a16:creationId xmlns:a16="http://schemas.microsoft.com/office/drawing/2014/main" id="{39507634-667D-40CB-B47D-8B0D5AD5B8C3}"/>
              </a:ext>
            </a:extLst>
          </p:cNvPr>
          <p:cNvSpPr/>
          <p:nvPr/>
        </p:nvSpPr>
        <p:spPr>
          <a:xfrm>
            <a:off x="9783170" y="507621"/>
            <a:ext cx="514066" cy="482389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1DFAA3E1-DC38-4B6E-9A60-17125B47403B}"/>
              </a:ext>
            </a:extLst>
          </p:cNvPr>
          <p:cNvSpPr txBox="1"/>
          <p:nvPr/>
        </p:nvSpPr>
        <p:spPr>
          <a:xfrm>
            <a:off x="4064758" y="1796377"/>
            <a:ext cx="38759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400" b="1" dirty="0"/>
              <a:t>Registro de clientes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9089B4EF-85D0-4681-A4EE-6FA0C6C55DC2}"/>
              </a:ext>
            </a:extLst>
          </p:cNvPr>
          <p:cNvSpPr/>
          <p:nvPr/>
        </p:nvSpPr>
        <p:spPr>
          <a:xfrm>
            <a:off x="1941028" y="2231760"/>
            <a:ext cx="8288740" cy="424995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 w="76200">
            <a:solidFill>
              <a:srgbClr val="FF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81DE15AC-D63D-400B-8A36-41C868660ADF}"/>
              </a:ext>
            </a:extLst>
          </p:cNvPr>
          <p:cNvSpPr txBox="1"/>
          <p:nvPr/>
        </p:nvSpPr>
        <p:spPr>
          <a:xfrm>
            <a:off x="3050236" y="2264845"/>
            <a:ext cx="640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dirty="0"/>
              <a:t>Los campos marcados con * son obligatorios.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683194D9-D1CE-44FD-8E20-D68ED011ACEE}"/>
              </a:ext>
            </a:extLst>
          </p:cNvPr>
          <p:cNvSpPr/>
          <p:nvPr/>
        </p:nvSpPr>
        <p:spPr>
          <a:xfrm>
            <a:off x="1951630" y="2794157"/>
            <a:ext cx="8288740" cy="3903863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 w="76200">
            <a:solidFill>
              <a:srgbClr val="FF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9DFD0B88-9BF9-43F1-81D2-2052A3FDBC1E}"/>
              </a:ext>
            </a:extLst>
          </p:cNvPr>
          <p:cNvSpPr txBox="1"/>
          <p:nvPr/>
        </p:nvSpPr>
        <p:spPr>
          <a:xfrm>
            <a:off x="4960961" y="2856976"/>
            <a:ext cx="2083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* Nombre (s):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8730E3DA-E0AB-4EAD-9661-01DCDF52BA00}"/>
              </a:ext>
            </a:extLst>
          </p:cNvPr>
          <p:cNvSpPr txBox="1"/>
          <p:nvPr/>
        </p:nvSpPr>
        <p:spPr>
          <a:xfrm>
            <a:off x="4495722" y="3205762"/>
            <a:ext cx="2083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* Apellido Paterno: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E75910AF-53DF-47B6-A1E4-EF1F679995A8}"/>
              </a:ext>
            </a:extLst>
          </p:cNvPr>
          <p:cNvSpPr txBox="1"/>
          <p:nvPr/>
        </p:nvSpPr>
        <p:spPr>
          <a:xfrm>
            <a:off x="4436881" y="3569759"/>
            <a:ext cx="2083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*Apellido Materno: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128BC935-7A40-46D6-8493-768FFAABA577}"/>
              </a:ext>
            </a:extLst>
          </p:cNvPr>
          <p:cNvSpPr txBox="1"/>
          <p:nvPr/>
        </p:nvSpPr>
        <p:spPr>
          <a:xfrm>
            <a:off x="5223984" y="3909095"/>
            <a:ext cx="1287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* Teléfono: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3F3824A3-0F65-4D36-9505-AA16D6D0EBD0}"/>
              </a:ext>
            </a:extLst>
          </p:cNvPr>
          <p:cNvSpPr txBox="1"/>
          <p:nvPr/>
        </p:nvSpPr>
        <p:spPr>
          <a:xfrm>
            <a:off x="4306215" y="4243242"/>
            <a:ext cx="2421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* Correo Electrónico: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F18E975E-9795-47F6-9839-B03F534D87D6}"/>
              </a:ext>
            </a:extLst>
          </p:cNvPr>
          <p:cNvSpPr txBox="1"/>
          <p:nvPr/>
        </p:nvSpPr>
        <p:spPr>
          <a:xfrm>
            <a:off x="2994391" y="4581343"/>
            <a:ext cx="3584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* Contraseña 8 caracteres mínimo:</a:t>
            </a:r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07D73BEC-6F32-4E46-A8EC-EC4345D3729A}"/>
              </a:ext>
            </a:extLst>
          </p:cNvPr>
          <p:cNvSpPr/>
          <p:nvPr/>
        </p:nvSpPr>
        <p:spPr>
          <a:xfrm>
            <a:off x="6385047" y="2882518"/>
            <a:ext cx="2573618" cy="31366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A4470778-08AA-40CD-850C-A861701DF3F0}"/>
              </a:ext>
            </a:extLst>
          </p:cNvPr>
          <p:cNvSpPr/>
          <p:nvPr/>
        </p:nvSpPr>
        <p:spPr>
          <a:xfrm>
            <a:off x="6403875" y="3273937"/>
            <a:ext cx="2573618" cy="26644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B85054AB-056C-4965-84C8-F337485CE873}"/>
              </a:ext>
            </a:extLst>
          </p:cNvPr>
          <p:cNvSpPr/>
          <p:nvPr/>
        </p:nvSpPr>
        <p:spPr>
          <a:xfrm>
            <a:off x="6401734" y="3596209"/>
            <a:ext cx="2592446" cy="29386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id="{46EEF89B-FDEF-42C6-A05F-FC952C7FA18E}"/>
              </a:ext>
            </a:extLst>
          </p:cNvPr>
          <p:cNvSpPr/>
          <p:nvPr/>
        </p:nvSpPr>
        <p:spPr>
          <a:xfrm>
            <a:off x="6385047" y="3948726"/>
            <a:ext cx="2592446" cy="25419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4" name="Rectángulo 23">
            <a:extLst>
              <a:ext uri="{FF2B5EF4-FFF2-40B4-BE49-F238E27FC236}">
                <a16:creationId xmlns:a16="http://schemas.microsoft.com/office/drawing/2014/main" id="{9A0C8B8A-158E-4E14-BD54-56DA1A1307B1}"/>
              </a:ext>
            </a:extLst>
          </p:cNvPr>
          <p:cNvSpPr/>
          <p:nvPr/>
        </p:nvSpPr>
        <p:spPr>
          <a:xfrm>
            <a:off x="6401734" y="4261578"/>
            <a:ext cx="2592446" cy="28744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0C06E47E-10CD-482E-BB4F-230E9B6954BF}"/>
              </a:ext>
            </a:extLst>
          </p:cNvPr>
          <p:cNvSpPr/>
          <p:nvPr/>
        </p:nvSpPr>
        <p:spPr>
          <a:xfrm>
            <a:off x="6385047" y="4629876"/>
            <a:ext cx="2611274" cy="28744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455F3CA0-FF31-41AD-8C0A-980CA47B0A1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30909" y="6592903"/>
            <a:ext cx="2989435" cy="287445"/>
          </a:xfrm>
          <a:prstGeom prst="rect">
            <a:avLst/>
          </a:prstGeom>
        </p:spPr>
      </p:pic>
      <p:sp>
        <p:nvSpPr>
          <p:cNvPr id="26" name="Diagrama de flujo: terminador 25">
            <a:extLst>
              <a:ext uri="{FF2B5EF4-FFF2-40B4-BE49-F238E27FC236}">
                <a16:creationId xmlns:a16="http://schemas.microsoft.com/office/drawing/2014/main" id="{06520FAF-AD2D-40DE-B0D1-CF70EA26F3D0}"/>
              </a:ext>
            </a:extLst>
          </p:cNvPr>
          <p:cNvSpPr/>
          <p:nvPr/>
        </p:nvSpPr>
        <p:spPr>
          <a:xfrm>
            <a:off x="5262146" y="5062448"/>
            <a:ext cx="2279176" cy="369332"/>
          </a:xfrm>
          <a:prstGeom prst="flowChartTerminator">
            <a:avLst/>
          </a:prstGeom>
          <a:blipFill>
            <a:blip r:embed="rId5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b="1" dirty="0">
                <a:solidFill>
                  <a:schemeClr val="tx1"/>
                </a:solidFill>
              </a:rPr>
              <a:t>Requiero Factura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074C6CA6-1168-4721-857D-F70908F7D3C3}"/>
              </a:ext>
            </a:extLst>
          </p:cNvPr>
          <p:cNvSpPr txBox="1"/>
          <p:nvPr/>
        </p:nvSpPr>
        <p:spPr>
          <a:xfrm>
            <a:off x="2644436" y="5876993"/>
            <a:ext cx="3584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Ingrese los caracteres de arriba:</a:t>
            </a:r>
          </a:p>
        </p:txBody>
      </p:sp>
      <p:sp>
        <p:nvSpPr>
          <p:cNvPr id="31" name="Diagrama de flujo: terminador 30">
            <a:extLst>
              <a:ext uri="{FF2B5EF4-FFF2-40B4-BE49-F238E27FC236}">
                <a16:creationId xmlns:a16="http://schemas.microsoft.com/office/drawing/2014/main" id="{5EA13875-1516-4E5E-A48C-04D126E191C3}"/>
              </a:ext>
            </a:extLst>
          </p:cNvPr>
          <p:cNvSpPr/>
          <p:nvPr/>
        </p:nvSpPr>
        <p:spPr>
          <a:xfrm>
            <a:off x="5838150" y="6361922"/>
            <a:ext cx="1237561" cy="218154"/>
          </a:xfrm>
          <a:prstGeom prst="flowChartTerminator">
            <a:avLst/>
          </a:prstGeom>
          <a:blipFill>
            <a:blip r:embed="rId5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b="1" dirty="0">
                <a:solidFill>
                  <a:schemeClr val="tx1"/>
                </a:solidFill>
              </a:rPr>
              <a:t>Borrar</a:t>
            </a:r>
          </a:p>
        </p:txBody>
      </p:sp>
      <p:sp>
        <p:nvSpPr>
          <p:cNvPr id="32" name="Rectángulo 31">
            <a:extLst>
              <a:ext uri="{FF2B5EF4-FFF2-40B4-BE49-F238E27FC236}">
                <a16:creationId xmlns:a16="http://schemas.microsoft.com/office/drawing/2014/main" id="{3FEE594B-8121-41B3-8503-E58B0F373722}"/>
              </a:ext>
            </a:extLst>
          </p:cNvPr>
          <p:cNvSpPr/>
          <p:nvPr/>
        </p:nvSpPr>
        <p:spPr>
          <a:xfrm>
            <a:off x="5867788" y="5852686"/>
            <a:ext cx="2611274" cy="28744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3" name="Diagrama de flujo: terminador 32">
            <a:extLst>
              <a:ext uri="{FF2B5EF4-FFF2-40B4-BE49-F238E27FC236}">
                <a16:creationId xmlns:a16="http://schemas.microsoft.com/office/drawing/2014/main" id="{994DC23C-0CAE-4773-83AA-0780354F599F}"/>
              </a:ext>
            </a:extLst>
          </p:cNvPr>
          <p:cNvSpPr/>
          <p:nvPr/>
        </p:nvSpPr>
        <p:spPr>
          <a:xfrm>
            <a:off x="7778474" y="6361922"/>
            <a:ext cx="1237561" cy="218154"/>
          </a:xfrm>
          <a:prstGeom prst="flowChartTerminator">
            <a:avLst/>
          </a:prstGeom>
          <a:blipFill>
            <a:blip r:embed="rId5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b="1" dirty="0">
                <a:solidFill>
                  <a:schemeClr val="tx1"/>
                </a:solidFill>
              </a:rPr>
              <a:t>Enviar</a:t>
            </a:r>
          </a:p>
        </p:txBody>
      </p:sp>
      <p:sp>
        <p:nvSpPr>
          <p:cNvPr id="35" name="Rectángulo 34">
            <a:extLst>
              <a:ext uri="{FF2B5EF4-FFF2-40B4-BE49-F238E27FC236}">
                <a16:creationId xmlns:a16="http://schemas.microsoft.com/office/drawing/2014/main" id="{D4E12452-EE4C-4A03-9499-C533EF3B8D4B}"/>
              </a:ext>
            </a:extLst>
          </p:cNvPr>
          <p:cNvSpPr/>
          <p:nvPr/>
        </p:nvSpPr>
        <p:spPr>
          <a:xfrm>
            <a:off x="5867471" y="5510663"/>
            <a:ext cx="2611274" cy="28744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trike="sngStrik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  4  5  h   t  @</a:t>
            </a:r>
          </a:p>
        </p:txBody>
      </p:sp>
    </p:spTree>
    <p:extLst>
      <p:ext uri="{BB962C8B-B14F-4D97-AF65-F5344CB8AC3E}">
        <p14:creationId xmlns:p14="http://schemas.microsoft.com/office/powerpoint/2010/main" val="25238623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Imagen 47">
            <a:extLst>
              <a:ext uri="{FF2B5EF4-FFF2-40B4-BE49-F238E27FC236}">
                <a16:creationId xmlns:a16="http://schemas.microsoft.com/office/drawing/2014/main" id="{85DB0009-793E-4165-A4E7-9E63657B45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5886"/>
            <a:ext cx="12192000" cy="6873886"/>
          </a:xfrm>
          <a:prstGeom prst="rect">
            <a:avLst/>
          </a:prstGeom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050AA049-D864-4E1F-8CB7-309466455A06}"/>
              </a:ext>
            </a:extLst>
          </p:cNvPr>
          <p:cNvSpPr/>
          <p:nvPr/>
        </p:nvSpPr>
        <p:spPr>
          <a:xfrm>
            <a:off x="171718" y="1712881"/>
            <a:ext cx="11848564" cy="424995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65AC759E-F671-4CF0-9765-155FAFA3BA11}"/>
              </a:ext>
            </a:extLst>
          </p:cNvPr>
          <p:cNvSpPr/>
          <p:nvPr/>
        </p:nvSpPr>
        <p:spPr>
          <a:xfrm>
            <a:off x="608524" y="1780466"/>
            <a:ext cx="2010179" cy="304103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dirty="0">
                <a:solidFill>
                  <a:schemeClr val="tx1"/>
                </a:solidFill>
              </a:rPr>
              <a:t>INICIO</a:t>
            </a: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B26CB662-D934-48C4-825D-CA913901B1DF}"/>
              </a:ext>
            </a:extLst>
          </p:cNvPr>
          <p:cNvSpPr/>
          <p:nvPr/>
        </p:nvSpPr>
        <p:spPr>
          <a:xfrm>
            <a:off x="3383920" y="1786262"/>
            <a:ext cx="2010179" cy="251150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dirty="0">
                <a:solidFill>
                  <a:schemeClr val="tx1"/>
                </a:solidFill>
              </a:rPr>
              <a:t>PRODUCTOS NUEVOS</a:t>
            </a: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CADB863E-8EB9-4C85-88DB-5C2A252A58B7}"/>
              </a:ext>
            </a:extLst>
          </p:cNvPr>
          <p:cNvSpPr/>
          <p:nvPr/>
        </p:nvSpPr>
        <p:spPr>
          <a:xfrm>
            <a:off x="6159316" y="1780466"/>
            <a:ext cx="2010179" cy="251150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dirty="0">
                <a:solidFill>
                  <a:schemeClr val="tx1"/>
                </a:solidFill>
              </a:rPr>
              <a:t>OFERTAS ESPECIALES</a:t>
            </a: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22A7956A-856E-45DD-84A7-7BC9E1DF3A74}"/>
              </a:ext>
            </a:extLst>
          </p:cNvPr>
          <p:cNvSpPr/>
          <p:nvPr/>
        </p:nvSpPr>
        <p:spPr>
          <a:xfrm>
            <a:off x="9089799" y="1780467"/>
            <a:ext cx="2010179" cy="251149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dirty="0">
                <a:solidFill>
                  <a:schemeClr val="tx1"/>
                </a:solidFill>
              </a:rPr>
              <a:t>MIS COMPRAS</a:t>
            </a:r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9FCE8CA3-C572-4566-ABBC-B83B9FC30690}"/>
              </a:ext>
            </a:extLst>
          </p:cNvPr>
          <p:cNvSpPr/>
          <p:nvPr/>
        </p:nvSpPr>
        <p:spPr>
          <a:xfrm>
            <a:off x="215089" y="2205461"/>
            <a:ext cx="2446985" cy="4018212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7659FA41-5F12-482B-97BD-78C31E3A520C}"/>
              </a:ext>
            </a:extLst>
          </p:cNvPr>
          <p:cNvSpPr/>
          <p:nvPr/>
        </p:nvSpPr>
        <p:spPr>
          <a:xfrm>
            <a:off x="360875" y="2418004"/>
            <a:ext cx="1897217" cy="38959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bg2">
                    <a:lumMod val="75000"/>
                  </a:schemeClr>
                </a:solidFill>
              </a:rPr>
              <a:t>BUSQUEDA</a:t>
            </a:r>
          </a:p>
        </p:txBody>
      </p:sp>
      <p:pic>
        <p:nvPicPr>
          <p:cNvPr id="30" name="Imagen 29">
            <a:extLst>
              <a:ext uri="{FF2B5EF4-FFF2-40B4-BE49-F238E27FC236}">
                <a16:creationId xmlns:a16="http://schemas.microsoft.com/office/drawing/2014/main" id="{6C4796F3-33B7-4643-B467-EBC8A9D1FA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2196432" y="2495944"/>
            <a:ext cx="388942" cy="265619"/>
          </a:xfrm>
          <a:prstGeom prst="rect">
            <a:avLst/>
          </a:prstGeom>
        </p:spPr>
      </p:pic>
      <p:sp>
        <p:nvSpPr>
          <p:cNvPr id="31" name="Rectángulo 30">
            <a:extLst>
              <a:ext uri="{FF2B5EF4-FFF2-40B4-BE49-F238E27FC236}">
                <a16:creationId xmlns:a16="http://schemas.microsoft.com/office/drawing/2014/main" id="{DDD5FDCA-780A-4953-940E-B32E29DFD1E0}"/>
              </a:ext>
            </a:extLst>
          </p:cNvPr>
          <p:cNvSpPr/>
          <p:nvPr/>
        </p:nvSpPr>
        <p:spPr>
          <a:xfrm>
            <a:off x="360875" y="3065392"/>
            <a:ext cx="2162838" cy="283392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dirty="0">
                <a:solidFill>
                  <a:schemeClr val="tx1"/>
                </a:solidFill>
              </a:rPr>
              <a:t>Arte Y Diseño</a:t>
            </a:r>
          </a:p>
        </p:txBody>
      </p:sp>
      <p:sp>
        <p:nvSpPr>
          <p:cNvPr id="32" name="Rectángulo 31">
            <a:extLst>
              <a:ext uri="{FF2B5EF4-FFF2-40B4-BE49-F238E27FC236}">
                <a16:creationId xmlns:a16="http://schemas.microsoft.com/office/drawing/2014/main" id="{E949FCCD-867C-432F-9E44-181092E1A2B2}"/>
              </a:ext>
            </a:extLst>
          </p:cNvPr>
          <p:cNvSpPr/>
          <p:nvPr/>
        </p:nvSpPr>
        <p:spPr>
          <a:xfrm>
            <a:off x="360875" y="3458171"/>
            <a:ext cx="2162838" cy="283393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dirty="0">
                <a:solidFill>
                  <a:schemeClr val="tx1"/>
                </a:solidFill>
              </a:rPr>
              <a:t>Computo e Impresión</a:t>
            </a:r>
          </a:p>
        </p:txBody>
      </p:sp>
      <p:sp>
        <p:nvSpPr>
          <p:cNvPr id="33" name="Rectángulo 32">
            <a:extLst>
              <a:ext uri="{FF2B5EF4-FFF2-40B4-BE49-F238E27FC236}">
                <a16:creationId xmlns:a16="http://schemas.microsoft.com/office/drawing/2014/main" id="{CF9BBA02-3EB2-422D-A1B9-636B53BB6202}"/>
              </a:ext>
            </a:extLst>
          </p:cNvPr>
          <p:cNvSpPr/>
          <p:nvPr/>
        </p:nvSpPr>
        <p:spPr>
          <a:xfrm>
            <a:off x="360875" y="3822545"/>
            <a:ext cx="2162838" cy="283392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dirty="0">
                <a:solidFill>
                  <a:schemeClr val="tx1"/>
                </a:solidFill>
              </a:rPr>
              <a:t>Electrónica	</a:t>
            </a:r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id="{844DE53C-3EE8-4D52-9BF3-0766B507F034}"/>
              </a:ext>
            </a:extLst>
          </p:cNvPr>
          <p:cNvSpPr/>
          <p:nvPr/>
        </p:nvSpPr>
        <p:spPr>
          <a:xfrm>
            <a:off x="360875" y="4186918"/>
            <a:ext cx="2162838" cy="283392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dirty="0">
                <a:solidFill>
                  <a:schemeClr val="tx1"/>
                </a:solidFill>
              </a:rPr>
              <a:t>Escolares</a:t>
            </a:r>
          </a:p>
        </p:txBody>
      </p:sp>
      <p:sp>
        <p:nvSpPr>
          <p:cNvPr id="35" name="Rectángulo 34">
            <a:extLst>
              <a:ext uri="{FF2B5EF4-FFF2-40B4-BE49-F238E27FC236}">
                <a16:creationId xmlns:a16="http://schemas.microsoft.com/office/drawing/2014/main" id="{E81365B9-7694-4581-9016-3013972090DE}"/>
              </a:ext>
            </a:extLst>
          </p:cNvPr>
          <p:cNvSpPr/>
          <p:nvPr/>
        </p:nvSpPr>
        <p:spPr>
          <a:xfrm>
            <a:off x="360875" y="4551291"/>
            <a:ext cx="2162838" cy="283392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dirty="0">
                <a:solidFill>
                  <a:schemeClr val="tx1"/>
                </a:solidFill>
              </a:rPr>
              <a:t>Fiestas</a:t>
            </a:r>
          </a:p>
        </p:txBody>
      </p:sp>
      <p:sp>
        <p:nvSpPr>
          <p:cNvPr id="36" name="Rectángulo 35">
            <a:extLst>
              <a:ext uri="{FF2B5EF4-FFF2-40B4-BE49-F238E27FC236}">
                <a16:creationId xmlns:a16="http://schemas.microsoft.com/office/drawing/2014/main" id="{747AAECA-9171-43CF-AC4C-E6231E3D5988}"/>
              </a:ext>
            </a:extLst>
          </p:cNvPr>
          <p:cNvSpPr/>
          <p:nvPr/>
        </p:nvSpPr>
        <p:spPr>
          <a:xfrm>
            <a:off x="360875" y="4915664"/>
            <a:ext cx="2162838" cy="283392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dirty="0">
                <a:solidFill>
                  <a:schemeClr val="tx1"/>
                </a:solidFill>
              </a:rPr>
              <a:t>Material didáctico</a:t>
            </a:r>
          </a:p>
        </p:txBody>
      </p:sp>
      <p:sp>
        <p:nvSpPr>
          <p:cNvPr id="37" name="Rectángulo 36">
            <a:extLst>
              <a:ext uri="{FF2B5EF4-FFF2-40B4-BE49-F238E27FC236}">
                <a16:creationId xmlns:a16="http://schemas.microsoft.com/office/drawing/2014/main" id="{A0BEC3C0-A6CF-4200-B39A-4A1B81DD1D6C}"/>
              </a:ext>
            </a:extLst>
          </p:cNvPr>
          <p:cNvSpPr/>
          <p:nvPr/>
        </p:nvSpPr>
        <p:spPr>
          <a:xfrm>
            <a:off x="360875" y="5278663"/>
            <a:ext cx="2162838" cy="283392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dirty="0">
                <a:solidFill>
                  <a:schemeClr val="tx1"/>
                </a:solidFill>
              </a:rPr>
              <a:t>Oficina</a:t>
            </a:r>
          </a:p>
        </p:txBody>
      </p:sp>
      <p:sp>
        <p:nvSpPr>
          <p:cNvPr id="38" name="Rectángulo 37">
            <a:extLst>
              <a:ext uri="{FF2B5EF4-FFF2-40B4-BE49-F238E27FC236}">
                <a16:creationId xmlns:a16="http://schemas.microsoft.com/office/drawing/2014/main" id="{FD184E79-4A2B-41D4-A2A7-003473CCD490}"/>
              </a:ext>
            </a:extLst>
          </p:cNvPr>
          <p:cNvSpPr/>
          <p:nvPr/>
        </p:nvSpPr>
        <p:spPr>
          <a:xfrm>
            <a:off x="360875" y="5641662"/>
            <a:ext cx="2162838" cy="283392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dirty="0">
                <a:solidFill>
                  <a:schemeClr val="tx1"/>
                </a:solidFill>
              </a:rPr>
              <a:t>Papeles</a:t>
            </a:r>
          </a:p>
        </p:txBody>
      </p:sp>
      <p:sp>
        <p:nvSpPr>
          <p:cNvPr id="39" name="Rectángulo 38">
            <a:extLst>
              <a:ext uri="{FF2B5EF4-FFF2-40B4-BE49-F238E27FC236}">
                <a16:creationId xmlns:a16="http://schemas.microsoft.com/office/drawing/2014/main" id="{31AF201C-08E7-4E1B-8942-95EB74710111}"/>
              </a:ext>
            </a:extLst>
          </p:cNvPr>
          <p:cNvSpPr/>
          <p:nvPr/>
        </p:nvSpPr>
        <p:spPr>
          <a:xfrm>
            <a:off x="162304" y="6333060"/>
            <a:ext cx="11848564" cy="505090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C6965FBC-407B-4545-ABAD-6E3297228EC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9630" y="6333060"/>
            <a:ext cx="529016" cy="517364"/>
          </a:xfrm>
          <a:prstGeom prst="rect">
            <a:avLst/>
          </a:prstGeom>
        </p:spPr>
      </p:pic>
      <p:sp>
        <p:nvSpPr>
          <p:cNvPr id="41" name="Rectángulo 40">
            <a:extLst>
              <a:ext uri="{FF2B5EF4-FFF2-40B4-BE49-F238E27FC236}">
                <a16:creationId xmlns:a16="http://schemas.microsoft.com/office/drawing/2014/main" id="{A5BA4CB3-91DF-4DA7-8CDE-E1DA75533D99}"/>
              </a:ext>
            </a:extLst>
          </p:cNvPr>
          <p:cNvSpPr/>
          <p:nvPr/>
        </p:nvSpPr>
        <p:spPr>
          <a:xfrm>
            <a:off x="5638266" y="6433553"/>
            <a:ext cx="2010179" cy="304103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dirty="0">
                <a:solidFill>
                  <a:schemeClr val="tx1"/>
                </a:solidFill>
              </a:rPr>
              <a:t>CONTACTANOS</a:t>
            </a:r>
          </a:p>
        </p:txBody>
      </p:sp>
      <p:sp>
        <p:nvSpPr>
          <p:cNvPr id="49" name="Rectángulo 48">
            <a:extLst>
              <a:ext uri="{FF2B5EF4-FFF2-40B4-BE49-F238E27FC236}">
                <a16:creationId xmlns:a16="http://schemas.microsoft.com/office/drawing/2014/main" id="{6757FC5A-C19F-44F4-8878-D3BDE7332A32}"/>
              </a:ext>
            </a:extLst>
          </p:cNvPr>
          <p:cNvSpPr/>
          <p:nvPr/>
        </p:nvSpPr>
        <p:spPr>
          <a:xfrm>
            <a:off x="2783438" y="2200576"/>
            <a:ext cx="6436014" cy="4026224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pic>
        <p:nvPicPr>
          <p:cNvPr id="61" name="Imagen 60">
            <a:extLst>
              <a:ext uri="{FF2B5EF4-FFF2-40B4-BE49-F238E27FC236}">
                <a16:creationId xmlns:a16="http://schemas.microsoft.com/office/drawing/2014/main" id="{CF1A8C11-2818-4705-9322-39F755DBD9E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8751" y="6356460"/>
            <a:ext cx="1393740" cy="454553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62" name="Rectángulo 61">
            <a:extLst>
              <a:ext uri="{FF2B5EF4-FFF2-40B4-BE49-F238E27FC236}">
                <a16:creationId xmlns:a16="http://schemas.microsoft.com/office/drawing/2014/main" id="{9B8698AC-9A74-4B6F-A4F8-E21CB42E7CDD}"/>
              </a:ext>
            </a:extLst>
          </p:cNvPr>
          <p:cNvSpPr/>
          <p:nvPr/>
        </p:nvSpPr>
        <p:spPr>
          <a:xfrm>
            <a:off x="9931590" y="6431684"/>
            <a:ext cx="2010179" cy="304103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dirty="0">
                <a:solidFill>
                  <a:schemeClr val="tx1"/>
                </a:solidFill>
              </a:rPr>
              <a:t>Quienes somos</a:t>
            </a:r>
          </a:p>
        </p:txBody>
      </p:sp>
      <p:pic>
        <p:nvPicPr>
          <p:cNvPr id="75" name="Imagen 74">
            <a:extLst>
              <a:ext uri="{FF2B5EF4-FFF2-40B4-BE49-F238E27FC236}">
                <a16:creationId xmlns:a16="http://schemas.microsoft.com/office/drawing/2014/main" id="{D81ED7F2-5E39-4C5E-A3C1-3536CB07B3D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0359" y="6358635"/>
            <a:ext cx="1919150" cy="462953"/>
          </a:xfrm>
          <a:prstGeom prst="rect">
            <a:avLst/>
          </a:prstGeom>
        </p:spPr>
      </p:pic>
      <p:sp>
        <p:nvSpPr>
          <p:cNvPr id="76" name="Rectángulo 75">
            <a:extLst>
              <a:ext uri="{FF2B5EF4-FFF2-40B4-BE49-F238E27FC236}">
                <a16:creationId xmlns:a16="http://schemas.microsoft.com/office/drawing/2014/main" id="{B927057C-ADA7-4569-B5B4-00BE1C11342A}"/>
              </a:ext>
            </a:extLst>
          </p:cNvPr>
          <p:cNvSpPr/>
          <p:nvPr/>
        </p:nvSpPr>
        <p:spPr>
          <a:xfrm>
            <a:off x="2569981" y="6423330"/>
            <a:ext cx="2010179" cy="304103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dirty="0">
                <a:solidFill>
                  <a:schemeClr val="tx1"/>
                </a:solidFill>
              </a:rPr>
              <a:t>CON ENVIO SEGURO</a:t>
            </a:r>
          </a:p>
        </p:txBody>
      </p:sp>
      <p:sp>
        <p:nvSpPr>
          <p:cNvPr id="42" name="Rectángulo 41">
            <a:extLst>
              <a:ext uri="{FF2B5EF4-FFF2-40B4-BE49-F238E27FC236}">
                <a16:creationId xmlns:a16="http://schemas.microsoft.com/office/drawing/2014/main" id="{BE099405-10D8-45A6-B576-72AEAD84C3C1}"/>
              </a:ext>
            </a:extLst>
          </p:cNvPr>
          <p:cNvSpPr/>
          <p:nvPr/>
        </p:nvSpPr>
        <p:spPr>
          <a:xfrm>
            <a:off x="9357813" y="2219551"/>
            <a:ext cx="2637623" cy="4018212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B32E62F2-A63E-4871-A793-204C344B05C4}"/>
              </a:ext>
            </a:extLst>
          </p:cNvPr>
          <p:cNvSpPr/>
          <p:nvPr/>
        </p:nvSpPr>
        <p:spPr>
          <a:xfrm>
            <a:off x="9506034" y="2317875"/>
            <a:ext cx="2390197" cy="966142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1600">
              <a:solidFill>
                <a:schemeClr val="tx1"/>
              </a:solidFill>
            </a:endParaRPr>
          </a:p>
        </p:txBody>
      </p:sp>
      <p:pic>
        <p:nvPicPr>
          <p:cNvPr id="68" name="Imagen 67">
            <a:extLst>
              <a:ext uri="{FF2B5EF4-FFF2-40B4-BE49-F238E27FC236}">
                <a16:creationId xmlns:a16="http://schemas.microsoft.com/office/drawing/2014/main" id="{14438FA1-F742-4757-9D73-B7BFC01C740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09486" y="2499337"/>
            <a:ext cx="2183291" cy="603217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</p:spPr>
      </p:pic>
      <p:sp>
        <p:nvSpPr>
          <p:cNvPr id="44" name="Rectángulo 43">
            <a:extLst>
              <a:ext uri="{FF2B5EF4-FFF2-40B4-BE49-F238E27FC236}">
                <a16:creationId xmlns:a16="http://schemas.microsoft.com/office/drawing/2014/main" id="{16C02640-2EED-4B9C-AEB6-A697CE4B8C1D}"/>
              </a:ext>
            </a:extLst>
          </p:cNvPr>
          <p:cNvSpPr/>
          <p:nvPr/>
        </p:nvSpPr>
        <p:spPr>
          <a:xfrm>
            <a:off x="9506034" y="3358955"/>
            <a:ext cx="2390197" cy="966142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1600">
              <a:solidFill>
                <a:schemeClr val="tx1"/>
              </a:solidFill>
            </a:endParaRPr>
          </a:p>
        </p:txBody>
      </p:sp>
      <p:pic>
        <p:nvPicPr>
          <p:cNvPr id="69" name="Imagen 68">
            <a:extLst>
              <a:ext uri="{FF2B5EF4-FFF2-40B4-BE49-F238E27FC236}">
                <a16:creationId xmlns:a16="http://schemas.microsoft.com/office/drawing/2014/main" id="{901E58E3-612E-4997-9BAE-38BEEB86DCB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652556" y="3519946"/>
            <a:ext cx="2183292" cy="647765"/>
          </a:xfrm>
          <a:prstGeom prst="rect">
            <a:avLst/>
          </a:prstGeom>
        </p:spPr>
      </p:pic>
      <p:sp>
        <p:nvSpPr>
          <p:cNvPr id="45" name="Rectángulo 44">
            <a:extLst>
              <a:ext uri="{FF2B5EF4-FFF2-40B4-BE49-F238E27FC236}">
                <a16:creationId xmlns:a16="http://schemas.microsoft.com/office/drawing/2014/main" id="{D1ADAC5D-87AE-4A97-9E02-D0585116501A}"/>
              </a:ext>
            </a:extLst>
          </p:cNvPr>
          <p:cNvSpPr/>
          <p:nvPr/>
        </p:nvSpPr>
        <p:spPr>
          <a:xfrm>
            <a:off x="9549987" y="4462188"/>
            <a:ext cx="2388431" cy="966142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1600">
              <a:solidFill>
                <a:schemeClr val="tx1"/>
              </a:solidFill>
            </a:endParaRPr>
          </a:p>
        </p:txBody>
      </p:sp>
      <p:pic>
        <p:nvPicPr>
          <p:cNvPr id="73" name="Imagen 72">
            <a:extLst>
              <a:ext uri="{FF2B5EF4-FFF2-40B4-BE49-F238E27FC236}">
                <a16:creationId xmlns:a16="http://schemas.microsoft.com/office/drawing/2014/main" id="{1D89C96D-A455-44E9-92FB-A2932F45435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619076" y="4605008"/>
            <a:ext cx="2212049" cy="680354"/>
          </a:xfrm>
          <a:prstGeom prst="rect">
            <a:avLst/>
          </a:prstGeom>
        </p:spPr>
      </p:pic>
      <p:sp>
        <p:nvSpPr>
          <p:cNvPr id="47" name="Rectángulo 46">
            <a:extLst>
              <a:ext uri="{FF2B5EF4-FFF2-40B4-BE49-F238E27FC236}">
                <a16:creationId xmlns:a16="http://schemas.microsoft.com/office/drawing/2014/main" id="{78AAB7B5-9DDA-4405-AB3C-37BD1F66CDE7}"/>
              </a:ext>
            </a:extLst>
          </p:cNvPr>
          <p:cNvSpPr/>
          <p:nvPr/>
        </p:nvSpPr>
        <p:spPr>
          <a:xfrm>
            <a:off x="9479176" y="5575827"/>
            <a:ext cx="2402410" cy="521015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1600">
              <a:solidFill>
                <a:schemeClr val="tx1"/>
              </a:solidFill>
            </a:endParaRPr>
          </a:p>
        </p:txBody>
      </p:sp>
      <p:pic>
        <p:nvPicPr>
          <p:cNvPr id="72" name="Imagen 71">
            <a:extLst>
              <a:ext uri="{FF2B5EF4-FFF2-40B4-BE49-F238E27FC236}">
                <a16:creationId xmlns:a16="http://schemas.microsoft.com/office/drawing/2014/main" id="{FD6B3E9A-054F-44D2-98A6-8E6CB6838F4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560706" y="5755082"/>
            <a:ext cx="2284114" cy="219626"/>
          </a:xfrm>
          <a:prstGeom prst="rect">
            <a:avLst/>
          </a:prstGeom>
        </p:spPr>
      </p:pic>
      <p:sp>
        <p:nvSpPr>
          <p:cNvPr id="50" name="Rectángulo 49">
            <a:extLst>
              <a:ext uri="{FF2B5EF4-FFF2-40B4-BE49-F238E27FC236}">
                <a16:creationId xmlns:a16="http://schemas.microsoft.com/office/drawing/2014/main" id="{F2ADF7DC-471D-40CD-BB2D-C0B3F7EB9E62}"/>
              </a:ext>
            </a:extLst>
          </p:cNvPr>
          <p:cNvSpPr/>
          <p:nvPr/>
        </p:nvSpPr>
        <p:spPr>
          <a:xfrm>
            <a:off x="162304" y="11382"/>
            <a:ext cx="11848564" cy="1658114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6" name="Imagen 45">
            <a:extLst>
              <a:ext uri="{FF2B5EF4-FFF2-40B4-BE49-F238E27FC236}">
                <a16:creationId xmlns:a16="http://schemas.microsoft.com/office/drawing/2014/main" id="{D48FA27D-6C2C-4D07-942C-9ABC095B44D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618" y="92311"/>
            <a:ext cx="2638161" cy="1538356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CD5AFB84-60AF-4955-AB09-A5F3A5273EF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01526" y="117442"/>
            <a:ext cx="4467225" cy="1454939"/>
          </a:xfrm>
          <a:prstGeom prst="rect">
            <a:avLst/>
          </a:prstGeom>
          <a:ln w="76200">
            <a:solidFill>
              <a:srgbClr val="FFCCFF"/>
            </a:solidFill>
          </a:ln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432FD8A4-7F1E-4BD4-9E85-AC5A3776A14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6620" y="-83204"/>
            <a:ext cx="1974751" cy="1579801"/>
          </a:xfrm>
          <a:prstGeom prst="rect">
            <a:avLst/>
          </a:prstGeom>
          <a:ln>
            <a:noFill/>
          </a:ln>
        </p:spPr>
      </p:pic>
      <p:sp>
        <p:nvSpPr>
          <p:cNvPr id="20" name="Rectángulo 19">
            <a:extLst>
              <a:ext uri="{FF2B5EF4-FFF2-40B4-BE49-F238E27FC236}">
                <a16:creationId xmlns:a16="http://schemas.microsoft.com/office/drawing/2014/main" id="{69F5EE8D-F82D-4BC0-B6A1-9FA0B1EEF790}"/>
              </a:ext>
            </a:extLst>
          </p:cNvPr>
          <p:cNvSpPr/>
          <p:nvPr/>
        </p:nvSpPr>
        <p:spPr>
          <a:xfrm>
            <a:off x="9429878" y="1332093"/>
            <a:ext cx="1994077" cy="2989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</a:rPr>
              <a:t>CONTACTANOS</a:t>
            </a:r>
          </a:p>
        </p:txBody>
      </p:sp>
      <p:sp>
        <p:nvSpPr>
          <p:cNvPr id="52" name="Rectángulo 51">
            <a:extLst>
              <a:ext uri="{FF2B5EF4-FFF2-40B4-BE49-F238E27FC236}">
                <a16:creationId xmlns:a16="http://schemas.microsoft.com/office/drawing/2014/main" id="{F2AECEE5-9583-4902-AAB3-553F36B73169}"/>
              </a:ext>
            </a:extLst>
          </p:cNvPr>
          <p:cNvSpPr/>
          <p:nvPr/>
        </p:nvSpPr>
        <p:spPr>
          <a:xfrm>
            <a:off x="2877163" y="2355343"/>
            <a:ext cx="5978329" cy="38959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bg2">
                    <a:lumMod val="75000"/>
                  </a:schemeClr>
                </a:solidFill>
              </a:rPr>
              <a:t>BUSQUEDA</a:t>
            </a:r>
          </a:p>
        </p:txBody>
      </p:sp>
      <p:pic>
        <p:nvPicPr>
          <p:cNvPr id="54" name="Imagen 53">
            <a:extLst>
              <a:ext uri="{FF2B5EF4-FFF2-40B4-BE49-F238E27FC236}">
                <a16:creationId xmlns:a16="http://schemas.microsoft.com/office/drawing/2014/main" id="{6C5C00C3-1129-4835-8F19-4C3C3A980A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8857347" y="2381119"/>
            <a:ext cx="389590" cy="335736"/>
          </a:xfrm>
          <a:prstGeom prst="rect">
            <a:avLst/>
          </a:prstGeom>
        </p:spPr>
      </p:pic>
      <p:sp>
        <p:nvSpPr>
          <p:cNvPr id="56" name="Rectángulo 55">
            <a:extLst>
              <a:ext uri="{FF2B5EF4-FFF2-40B4-BE49-F238E27FC236}">
                <a16:creationId xmlns:a16="http://schemas.microsoft.com/office/drawing/2014/main" id="{886C3E87-4073-4373-A1F3-5F93370209C8}"/>
              </a:ext>
            </a:extLst>
          </p:cNvPr>
          <p:cNvSpPr/>
          <p:nvPr/>
        </p:nvSpPr>
        <p:spPr>
          <a:xfrm rot="10800000">
            <a:off x="2877163" y="3004005"/>
            <a:ext cx="6284086" cy="2195051"/>
          </a:xfrm>
          <a:prstGeom prst="rect">
            <a:avLst/>
          </a:prstGeom>
          <a:solidFill>
            <a:schemeClr val="bg1"/>
          </a:solidFill>
          <a:ln w="76200">
            <a:solidFill>
              <a:srgbClr val="FF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graphicFrame>
        <p:nvGraphicFramePr>
          <p:cNvPr id="7" name="Tabla 8">
            <a:extLst>
              <a:ext uri="{FF2B5EF4-FFF2-40B4-BE49-F238E27FC236}">
                <a16:creationId xmlns:a16="http://schemas.microsoft.com/office/drawing/2014/main" id="{AE05A3FA-E9EE-4DCA-B0D3-4C21A62602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3746971"/>
              </p:ext>
            </p:extLst>
          </p:nvPr>
        </p:nvGraphicFramePr>
        <p:xfrm>
          <a:off x="2933195" y="3041605"/>
          <a:ext cx="6183750" cy="713058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030625">
                  <a:extLst>
                    <a:ext uri="{9D8B030D-6E8A-4147-A177-3AD203B41FA5}">
                      <a16:colId xmlns:a16="http://schemas.microsoft.com/office/drawing/2014/main" val="261817794"/>
                    </a:ext>
                  </a:extLst>
                </a:gridCol>
                <a:gridCol w="894783">
                  <a:extLst>
                    <a:ext uri="{9D8B030D-6E8A-4147-A177-3AD203B41FA5}">
                      <a16:colId xmlns:a16="http://schemas.microsoft.com/office/drawing/2014/main" val="3429132062"/>
                    </a:ext>
                  </a:extLst>
                </a:gridCol>
                <a:gridCol w="1037230">
                  <a:extLst>
                    <a:ext uri="{9D8B030D-6E8A-4147-A177-3AD203B41FA5}">
                      <a16:colId xmlns:a16="http://schemas.microsoft.com/office/drawing/2014/main" val="2754193880"/>
                    </a:ext>
                  </a:extLst>
                </a:gridCol>
                <a:gridCol w="887104">
                  <a:extLst>
                    <a:ext uri="{9D8B030D-6E8A-4147-A177-3AD203B41FA5}">
                      <a16:colId xmlns:a16="http://schemas.microsoft.com/office/drawing/2014/main" val="3622916196"/>
                    </a:ext>
                  </a:extLst>
                </a:gridCol>
                <a:gridCol w="791570">
                  <a:extLst>
                    <a:ext uri="{9D8B030D-6E8A-4147-A177-3AD203B41FA5}">
                      <a16:colId xmlns:a16="http://schemas.microsoft.com/office/drawing/2014/main" val="636806280"/>
                    </a:ext>
                  </a:extLst>
                </a:gridCol>
                <a:gridCol w="1542438">
                  <a:extLst>
                    <a:ext uri="{9D8B030D-6E8A-4147-A177-3AD203B41FA5}">
                      <a16:colId xmlns:a16="http://schemas.microsoft.com/office/drawing/2014/main" val="1127404265"/>
                    </a:ext>
                  </a:extLst>
                </a:gridCol>
              </a:tblGrid>
              <a:tr h="347298">
                <a:tc>
                  <a:txBody>
                    <a:bodyPr/>
                    <a:lstStyle/>
                    <a:p>
                      <a:r>
                        <a:rPr lang="es-MX" sz="1400" dirty="0"/>
                        <a:t>No. código</a:t>
                      </a:r>
                    </a:p>
                  </a:txBody>
                  <a:tcPr>
                    <a:blipFill>
                      <a:blip r:embed="rId4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s-MX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Subtotal:</a:t>
                      </a:r>
                    </a:p>
                  </a:txBody>
                  <a:tcPr>
                    <a:blipFill>
                      <a:blip r:embed="rId4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s-MX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Descuento:</a:t>
                      </a:r>
                    </a:p>
                  </a:txBody>
                  <a:tcPr>
                    <a:blipFill>
                      <a:blip r:embed="rId4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s-MX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16% IVA:</a:t>
                      </a:r>
                    </a:p>
                  </a:txBody>
                  <a:tcPr>
                    <a:blipFill>
                      <a:blip r:embed="rId4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s-MX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Total:</a:t>
                      </a:r>
                    </a:p>
                  </a:txBody>
                  <a:tcPr>
                    <a:blipFill>
                      <a:blip r:embed="rId4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s-MX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Realizar Pago:</a:t>
                      </a:r>
                    </a:p>
                  </a:txBody>
                  <a:tcPr>
                    <a:blipFill>
                      <a:blip r:embed="rId4"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862181746"/>
                  </a:ext>
                </a:extLst>
              </a:tr>
              <a:tr h="347298">
                <a:tc>
                  <a:txBody>
                    <a:bodyPr/>
                    <a:lstStyle/>
                    <a:p>
                      <a:r>
                        <a:rPr lang="es-MX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>
                    <a:blipFill>
                      <a:blip r:embed="rId3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es-MX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>
                    <a:blipFill>
                      <a:blip r:embed="rId3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es-MX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>
                    <a:blipFill>
                      <a:blip r:embed="rId3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es-MX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>
                    <a:blipFill>
                      <a:blip r:embed="rId3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es-MX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>
                    <a:blipFill>
                      <a:blip r:embed="rId3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     </a:t>
                      </a:r>
                      <a:r>
                        <a:rPr lang="es-MX" sz="1400" dirty="0"/>
                        <a:t>Deseo Factura</a:t>
                      </a:r>
                      <a:endParaRPr lang="es-MX" dirty="0"/>
                    </a:p>
                  </a:txBody>
                  <a:tcPr>
                    <a:blipFill>
                      <a:blip r:embed="rId3"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2129816619"/>
                  </a:ext>
                </a:extLst>
              </a:tr>
            </a:tbl>
          </a:graphicData>
        </a:graphic>
      </p:graphicFrame>
      <p:sp>
        <p:nvSpPr>
          <p:cNvPr id="9" name="Botón de acción: en blanco 8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F9F18D33-57DF-4F99-9A93-98C6E14366CF}"/>
              </a:ext>
            </a:extLst>
          </p:cNvPr>
          <p:cNvSpPr/>
          <p:nvPr/>
        </p:nvSpPr>
        <p:spPr>
          <a:xfrm>
            <a:off x="7648445" y="3474153"/>
            <a:ext cx="196583" cy="195819"/>
          </a:xfrm>
          <a:prstGeom prst="actionButtonBlank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/>
              <a:t>x</a:t>
            </a:r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62D8824C-0967-455B-886D-AA5A7E29C8A2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440963" y="4222805"/>
            <a:ext cx="952500" cy="80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9551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Imagen 47">
            <a:extLst>
              <a:ext uri="{FF2B5EF4-FFF2-40B4-BE49-F238E27FC236}">
                <a16:creationId xmlns:a16="http://schemas.microsoft.com/office/drawing/2014/main" id="{85DB0009-793E-4165-A4E7-9E63657B45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5886"/>
            <a:ext cx="12192000" cy="6873886"/>
          </a:xfrm>
          <a:prstGeom prst="rect">
            <a:avLst/>
          </a:prstGeom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050AA049-D864-4E1F-8CB7-309466455A06}"/>
              </a:ext>
            </a:extLst>
          </p:cNvPr>
          <p:cNvSpPr/>
          <p:nvPr/>
        </p:nvSpPr>
        <p:spPr>
          <a:xfrm>
            <a:off x="171718" y="1712881"/>
            <a:ext cx="11848564" cy="424995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65AC759E-F671-4CF0-9765-155FAFA3BA11}"/>
              </a:ext>
            </a:extLst>
          </p:cNvPr>
          <p:cNvSpPr/>
          <p:nvPr/>
        </p:nvSpPr>
        <p:spPr>
          <a:xfrm>
            <a:off x="608524" y="1780466"/>
            <a:ext cx="2010179" cy="304103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dirty="0">
                <a:solidFill>
                  <a:schemeClr val="tx1"/>
                </a:solidFill>
              </a:rPr>
              <a:t>INICIO</a:t>
            </a: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B26CB662-D934-48C4-825D-CA913901B1DF}"/>
              </a:ext>
            </a:extLst>
          </p:cNvPr>
          <p:cNvSpPr/>
          <p:nvPr/>
        </p:nvSpPr>
        <p:spPr>
          <a:xfrm>
            <a:off x="3383920" y="1786262"/>
            <a:ext cx="2010179" cy="251150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dirty="0">
                <a:solidFill>
                  <a:schemeClr val="tx1"/>
                </a:solidFill>
              </a:rPr>
              <a:t>PRODUCTOS NUEVOS</a:t>
            </a: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CADB863E-8EB9-4C85-88DB-5C2A252A58B7}"/>
              </a:ext>
            </a:extLst>
          </p:cNvPr>
          <p:cNvSpPr/>
          <p:nvPr/>
        </p:nvSpPr>
        <p:spPr>
          <a:xfrm>
            <a:off x="6159316" y="1780466"/>
            <a:ext cx="2010179" cy="251150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dirty="0">
                <a:solidFill>
                  <a:schemeClr val="tx1"/>
                </a:solidFill>
              </a:rPr>
              <a:t>OFERTAS ESPECIALES</a:t>
            </a: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22A7956A-856E-45DD-84A7-7BC9E1DF3A74}"/>
              </a:ext>
            </a:extLst>
          </p:cNvPr>
          <p:cNvSpPr/>
          <p:nvPr/>
        </p:nvSpPr>
        <p:spPr>
          <a:xfrm>
            <a:off x="9089799" y="1780467"/>
            <a:ext cx="2010179" cy="251149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dirty="0">
                <a:solidFill>
                  <a:schemeClr val="tx1"/>
                </a:solidFill>
              </a:rPr>
              <a:t>MIS COMPRAS</a:t>
            </a:r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9FCE8CA3-C572-4566-ABBC-B83B9FC30690}"/>
              </a:ext>
            </a:extLst>
          </p:cNvPr>
          <p:cNvSpPr/>
          <p:nvPr/>
        </p:nvSpPr>
        <p:spPr>
          <a:xfrm>
            <a:off x="215089" y="2205461"/>
            <a:ext cx="2446985" cy="4018212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7659FA41-5F12-482B-97BD-78C31E3A520C}"/>
              </a:ext>
            </a:extLst>
          </p:cNvPr>
          <p:cNvSpPr/>
          <p:nvPr/>
        </p:nvSpPr>
        <p:spPr>
          <a:xfrm>
            <a:off x="360875" y="2418004"/>
            <a:ext cx="1897217" cy="38959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bg2">
                    <a:lumMod val="75000"/>
                  </a:schemeClr>
                </a:solidFill>
              </a:rPr>
              <a:t>BUSQUEDA</a:t>
            </a:r>
          </a:p>
        </p:txBody>
      </p:sp>
      <p:pic>
        <p:nvPicPr>
          <p:cNvPr id="30" name="Imagen 29">
            <a:extLst>
              <a:ext uri="{FF2B5EF4-FFF2-40B4-BE49-F238E27FC236}">
                <a16:creationId xmlns:a16="http://schemas.microsoft.com/office/drawing/2014/main" id="{6C4796F3-33B7-4643-B467-EBC8A9D1FA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2196432" y="2495944"/>
            <a:ext cx="388942" cy="265619"/>
          </a:xfrm>
          <a:prstGeom prst="rect">
            <a:avLst/>
          </a:prstGeom>
        </p:spPr>
      </p:pic>
      <p:sp>
        <p:nvSpPr>
          <p:cNvPr id="31" name="Rectángulo 30">
            <a:extLst>
              <a:ext uri="{FF2B5EF4-FFF2-40B4-BE49-F238E27FC236}">
                <a16:creationId xmlns:a16="http://schemas.microsoft.com/office/drawing/2014/main" id="{DDD5FDCA-780A-4953-940E-B32E29DFD1E0}"/>
              </a:ext>
            </a:extLst>
          </p:cNvPr>
          <p:cNvSpPr/>
          <p:nvPr/>
        </p:nvSpPr>
        <p:spPr>
          <a:xfrm>
            <a:off x="360875" y="3065392"/>
            <a:ext cx="2162838" cy="283392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dirty="0">
                <a:solidFill>
                  <a:schemeClr val="tx1"/>
                </a:solidFill>
              </a:rPr>
              <a:t>Arte Y Diseño</a:t>
            </a:r>
          </a:p>
        </p:txBody>
      </p:sp>
      <p:sp>
        <p:nvSpPr>
          <p:cNvPr id="32" name="Rectángulo 31">
            <a:extLst>
              <a:ext uri="{FF2B5EF4-FFF2-40B4-BE49-F238E27FC236}">
                <a16:creationId xmlns:a16="http://schemas.microsoft.com/office/drawing/2014/main" id="{E949FCCD-867C-432F-9E44-181092E1A2B2}"/>
              </a:ext>
            </a:extLst>
          </p:cNvPr>
          <p:cNvSpPr/>
          <p:nvPr/>
        </p:nvSpPr>
        <p:spPr>
          <a:xfrm>
            <a:off x="360875" y="3458171"/>
            <a:ext cx="2162838" cy="283393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dirty="0">
                <a:solidFill>
                  <a:schemeClr val="tx1"/>
                </a:solidFill>
              </a:rPr>
              <a:t>Computo e Impresión</a:t>
            </a:r>
          </a:p>
        </p:txBody>
      </p:sp>
      <p:sp>
        <p:nvSpPr>
          <p:cNvPr id="33" name="Rectángulo 32">
            <a:extLst>
              <a:ext uri="{FF2B5EF4-FFF2-40B4-BE49-F238E27FC236}">
                <a16:creationId xmlns:a16="http://schemas.microsoft.com/office/drawing/2014/main" id="{CF9BBA02-3EB2-422D-A1B9-636B53BB6202}"/>
              </a:ext>
            </a:extLst>
          </p:cNvPr>
          <p:cNvSpPr/>
          <p:nvPr/>
        </p:nvSpPr>
        <p:spPr>
          <a:xfrm>
            <a:off x="360875" y="3822545"/>
            <a:ext cx="2162838" cy="283392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dirty="0">
                <a:solidFill>
                  <a:schemeClr val="tx1"/>
                </a:solidFill>
              </a:rPr>
              <a:t>Electrónica	</a:t>
            </a:r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id="{844DE53C-3EE8-4D52-9BF3-0766B507F034}"/>
              </a:ext>
            </a:extLst>
          </p:cNvPr>
          <p:cNvSpPr/>
          <p:nvPr/>
        </p:nvSpPr>
        <p:spPr>
          <a:xfrm>
            <a:off x="360875" y="4186918"/>
            <a:ext cx="2162838" cy="283392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dirty="0">
                <a:solidFill>
                  <a:schemeClr val="tx1"/>
                </a:solidFill>
              </a:rPr>
              <a:t>Escolares</a:t>
            </a:r>
          </a:p>
        </p:txBody>
      </p:sp>
      <p:sp>
        <p:nvSpPr>
          <p:cNvPr id="35" name="Rectángulo 34">
            <a:extLst>
              <a:ext uri="{FF2B5EF4-FFF2-40B4-BE49-F238E27FC236}">
                <a16:creationId xmlns:a16="http://schemas.microsoft.com/office/drawing/2014/main" id="{E81365B9-7694-4581-9016-3013972090DE}"/>
              </a:ext>
            </a:extLst>
          </p:cNvPr>
          <p:cNvSpPr/>
          <p:nvPr/>
        </p:nvSpPr>
        <p:spPr>
          <a:xfrm>
            <a:off x="360875" y="4551291"/>
            <a:ext cx="2162838" cy="283392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dirty="0">
                <a:solidFill>
                  <a:schemeClr val="tx1"/>
                </a:solidFill>
              </a:rPr>
              <a:t>Fiestas</a:t>
            </a:r>
          </a:p>
        </p:txBody>
      </p:sp>
      <p:sp>
        <p:nvSpPr>
          <p:cNvPr id="36" name="Rectángulo 35">
            <a:extLst>
              <a:ext uri="{FF2B5EF4-FFF2-40B4-BE49-F238E27FC236}">
                <a16:creationId xmlns:a16="http://schemas.microsoft.com/office/drawing/2014/main" id="{747AAECA-9171-43CF-AC4C-E6231E3D5988}"/>
              </a:ext>
            </a:extLst>
          </p:cNvPr>
          <p:cNvSpPr/>
          <p:nvPr/>
        </p:nvSpPr>
        <p:spPr>
          <a:xfrm>
            <a:off x="360875" y="4915664"/>
            <a:ext cx="2162838" cy="283392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dirty="0">
                <a:solidFill>
                  <a:schemeClr val="tx1"/>
                </a:solidFill>
              </a:rPr>
              <a:t>Material didáctico</a:t>
            </a:r>
          </a:p>
        </p:txBody>
      </p:sp>
      <p:sp>
        <p:nvSpPr>
          <p:cNvPr id="37" name="Rectángulo 36">
            <a:extLst>
              <a:ext uri="{FF2B5EF4-FFF2-40B4-BE49-F238E27FC236}">
                <a16:creationId xmlns:a16="http://schemas.microsoft.com/office/drawing/2014/main" id="{A0BEC3C0-A6CF-4200-B39A-4A1B81DD1D6C}"/>
              </a:ext>
            </a:extLst>
          </p:cNvPr>
          <p:cNvSpPr/>
          <p:nvPr/>
        </p:nvSpPr>
        <p:spPr>
          <a:xfrm>
            <a:off x="360875" y="5278663"/>
            <a:ext cx="2162838" cy="283392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dirty="0">
                <a:solidFill>
                  <a:schemeClr val="tx1"/>
                </a:solidFill>
              </a:rPr>
              <a:t>Oficina</a:t>
            </a:r>
          </a:p>
        </p:txBody>
      </p:sp>
      <p:sp>
        <p:nvSpPr>
          <p:cNvPr id="38" name="Rectángulo 37">
            <a:extLst>
              <a:ext uri="{FF2B5EF4-FFF2-40B4-BE49-F238E27FC236}">
                <a16:creationId xmlns:a16="http://schemas.microsoft.com/office/drawing/2014/main" id="{FD184E79-4A2B-41D4-A2A7-003473CCD490}"/>
              </a:ext>
            </a:extLst>
          </p:cNvPr>
          <p:cNvSpPr/>
          <p:nvPr/>
        </p:nvSpPr>
        <p:spPr>
          <a:xfrm>
            <a:off x="360875" y="5641662"/>
            <a:ext cx="2162838" cy="283392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dirty="0">
                <a:solidFill>
                  <a:schemeClr val="tx1"/>
                </a:solidFill>
              </a:rPr>
              <a:t>Papeles</a:t>
            </a:r>
          </a:p>
        </p:txBody>
      </p:sp>
      <p:sp>
        <p:nvSpPr>
          <p:cNvPr id="39" name="Rectángulo 38">
            <a:extLst>
              <a:ext uri="{FF2B5EF4-FFF2-40B4-BE49-F238E27FC236}">
                <a16:creationId xmlns:a16="http://schemas.microsoft.com/office/drawing/2014/main" id="{31AF201C-08E7-4E1B-8942-95EB74710111}"/>
              </a:ext>
            </a:extLst>
          </p:cNvPr>
          <p:cNvSpPr/>
          <p:nvPr/>
        </p:nvSpPr>
        <p:spPr>
          <a:xfrm>
            <a:off x="162304" y="6333060"/>
            <a:ext cx="11848564" cy="505090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C6965FBC-407B-4545-ABAD-6E3297228EC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9630" y="6333060"/>
            <a:ext cx="529016" cy="517364"/>
          </a:xfrm>
          <a:prstGeom prst="rect">
            <a:avLst/>
          </a:prstGeom>
        </p:spPr>
      </p:pic>
      <p:sp>
        <p:nvSpPr>
          <p:cNvPr id="41" name="Rectángulo 40">
            <a:extLst>
              <a:ext uri="{FF2B5EF4-FFF2-40B4-BE49-F238E27FC236}">
                <a16:creationId xmlns:a16="http://schemas.microsoft.com/office/drawing/2014/main" id="{A5BA4CB3-91DF-4DA7-8CDE-E1DA75533D99}"/>
              </a:ext>
            </a:extLst>
          </p:cNvPr>
          <p:cNvSpPr/>
          <p:nvPr/>
        </p:nvSpPr>
        <p:spPr>
          <a:xfrm>
            <a:off x="5638266" y="6433553"/>
            <a:ext cx="2010179" cy="304103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dirty="0">
                <a:solidFill>
                  <a:schemeClr val="tx1"/>
                </a:solidFill>
              </a:rPr>
              <a:t>CONTACTANOS</a:t>
            </a:r>
          </a:p>
        </p:txBody>
      </p:sp>
      <p:sp>
        <p:nvSpPr>
          <p:cNvPr id="49" name="Rectángulo 48">
            <a:extLst>
              <a:ext uri="{FF2B5EF4-FFF2-40B4-BE49-F238E27FC236}">
                <a16:creationId xmlns:a16="http://schemas.microsoft.com/office/drawing/2014/main" id="{6757FC5A-C19F-44F4-8878-D3BDE7332A32}"/>
              </a:ext>
            </a:extLst>
          </p:cNvPr>
          <p:cNvSpPr/>
          <p:nvPr/>
        </p:nvSpPr>
        <p:spPr>
          <a:xfrm>
            <a:off x="2783438" y="2200576"/>
            <a:ext cx="6436014" cy="402622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pic>
        <p:nvPicPr>
          <p:cNvPr id="61" name="Imagen 60">
            <a:extLst>
              <a:ext uri="{FF2B5EF4-FFF2-40B4-BE49-F238E27FC236}">
                <a16:creationId xmlns:a16="http://schemas.microsoft.com/office/drawing/2014/main" id="{CF1A8C11-2818-4705-9322-39F755DBD9E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8751" y="6356460"/>
            <a:ext cx="1393740" cy="454553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62" name="Rectángulo 61">
            <a:extLst>
              <a:ext uri="{FF2B5EF4-FFF2-40B4-BE49-F238E27FC236}">
                <a16:creationId xmlns:a16="http://schemas.microsoft.com/office/drawing/2014/main" id="{9B8698AC-9A74-4B6F-A4F8-E21CB42E7CDD}"/>
              </a:ext>
            </a:extLst>
          </p:cNvPr>
          <p:cNvSpPr/>
          <p:nvPr/>
        </p:nvSpPr>
        <p:spPr>
          <a:xfrm>
            <a:off x="9931590" y="6431684"/>
            <a:ext cx="2010179" cy="304103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dirty="0">
                <a:solidFill>
                  <a:schemeClr val="tx1"/>
                </a:solidFill>
              </a:rPr>
              <a:t>FORMAS DE PAGO</a:t>
            </a:r>
          </a:p>
        </p:txBody>
      </p:sp>
      <p:pic>
        <p:nvPicPr>
          <p:cNvPr id="75" name="Imagen 74">
            <a:extLst>
              <a:ext uri="{FF2B5EF4-FFF2-40B4-BE49-F238E27FC236}">
                <a16:creationId xmlns:a16="http://schemas.microsoft.com/office/drawing/2014/main" id="{D81ED7F2-5E39-4C5E-A3C1-3536CB07B3D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0359" y="6358635"/>
            <a:ext cx="1919150" cy="462953"/>
          </a:xfrm>
          <a:prstGeom prst="rect">
            <a:avLst/>
          </a:prstGeom>
        </p:spPr>
      </p:pic>
      <p:sp>
        <p:nvSpPr>
          <p:cNvPr id="76" name="Rectángulo 75">
            <a:extLst>
              <a:ext uri="{FF2B5EF4-FFF2-40B4-BE49-F238E27FC236}">
                <a16:creationId xmlns:a16="http://schemas.microsoft.com/office/drawing/2014/main" id="{B927057C-ADA7-4569-B5B4-00BE1C11342A}"/>
              </a:ext>
            </a:extLst>
          </p:cNvPr>
          <p:cNvSpPr/>
          <p:nvPr/>
        </p:nvSpPr>
        <p:spPr>
          <a:xfrm>
            <a:off x="2569981" y="6423330"/>
            <a:ext cx="2010179" cy="304103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dirty="0">
                <a:solidFill>
                  <a:schemeClr val="tx1"/>
                </a:solidFill>
              </a:rPr>
              <a:t>CON ENVIO SEGURO</a:t>
            </a:r>
          </a:p>
        </p:txBody>
      </p:sp>
      <p:sp>
        <p:nvSpPr>
          <p:cNvPr id="42" name="Rectángulo 41">
            <a:extLst>
              <a:ext uri="{FF2B5EF4-FFF2-40B4-BE49-F238E27FC236}">
                <a16:creationId xmlns:a16="http://schemas.microsoft.com/office/drawing/2014/main" id="{BE099405-10D8-45A6-B576-72AEAD84C3C1}"/>
              </a:ext>
            </a:extLst>
          </p:cNvPr>
          <p:cNvSpPr/>
          <p:nvPr/>
        </p:nvSpPr>
        <p:spPr>
          <a:xfrm>
            <a:off x="9357813" y="2219551"/>
            <a:ext cx="2637623" cy="4018212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B32E62F2-A63E-4871-A793-204C344B05C4}"/>
              </a:ext>
            </a:extLst>
          </p:cNvPr>
          <p:cNvSpPr/>
          <p:nvPr/>
        </p:nvSpPr>
        <p:spPr>
          <a:xfrm>
            <a:off x="9506034" y="2317875"/>
            <a:ext cx="2390197" cy="966142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1600">
              <a:solidFill>
                <a:schemeClr val="tx1"/>
              </a:solidFill>
            </a:endParaRPr>
          </a:p>
        </p:txBody>
      </p:sp>
      <p:pic>
        <p:nvPicPr>
          <p:cNvPr id="68" name="Imagen 67">
            <a:extLst>
              <a:ext uri="{FF2B5EF4-FFF2-40B4-BE49-F238E27FC236}">
                <a16:creationId xmlns:a16="http://schemas.microsoft.com/office/drawing/2014/main" id="{14438FA1-F742-4757-9D73-B7BFC01C740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09486" y="2499337"/>
            <a:ext cx="2183291" cy="603217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</p:spPr>
      </p:pic>
      <p:sp>
        <p:nvSpPr>
          <p:cNvPr id="44" name="Rectángulo 43">
            <a:extLst>
              <a:ext uri="{FF2B5EF4-FFF2-40B4-BE49-F238E27FC236}">
                <a16:creationId xmlns:a16="http://schemas.microsoft.com/office/drawing/2014/main" id="{16C02640-2EED-4B9C-AEB6-A697CE4B8C1D}"/>
              </a:ext>
            </a:extLst>
          </p:cNvPr>
          <p:cNvSpPr/>
          <p:nvPr/>
        </p:nvSpPr>
        <p:spPr>
          <a:xfrm>
            <a:off x="9506034" y="3358955"/>
            <a:ext cx="2390197" cy="966142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1600">
              <a:solidFill>
                <a:schemeClr val="tx1"/>
              </a:solidFill>
            </a:endParaRPr>
          </a:p>
        </p:txBody>
      </p:sp>
      <p:pic>
        <p:nvPicPr>
          <p:cNvPr id="69" name="Imagen 68">
            <a:extLst>
              <a:ext uri="{FF2B5EF4-FFF2-40B4-BE49-F238E27FC236}">
                <a16:creationId xmlns:a16="http://schemas.microsoft.com/office/drawing/2014/main" id="{901E58E3-612E-4997-9BAE-38BEEB86DCB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652556" y="3519946"/>
            <a:ext cx="2183292" cy="647765"/>
          </a:xfrm>
          <a:prstGeom prst="rect">
            <a:avLst/>
          </a:prstGeom>
        </p:spPr>
      </p:pic>
      <p:sp>
        <p:nvSpPr>
          <p:cNvPr id="45" name="Rectángulo 44">
            <a:extLst>
              <a:ext uri="{FF2B5EF4-FFF2-40B4-BE49-F238E27FC236}">
                <a16:creationId xmlns:a16="http://schemas.microsoft.com/office/drawing/2014/main" id="{D1ADAC5D-87AE-4A97-9E02-D0585116501A}"/>
              </a:ext>
            </a:extLst>
          </p:cNvPr>
          <p:cNvSpPr/>
          <p:nvPr/>
        </p:nvSpPr>
        <p:spPr>
          <a:xfrm>
            <a:off x="9549987" y="4462188"/>
            <a:ext cx="2388431" cy="966142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1600">
              <a:solidFill>
                <a:schemeClr val="tx1"/>
              </a:solidFill>
            </a:endParaRPr>
          </a:p>
        </p:txBody>
      </p:sp>
      <p:pic>
        <p:nvPicPr>
          <p:cNvPr id="73" name="Imagen 72">
            <a:extLst>
              <a:ext uri="{FF2B5EF4-FFF2-40B4-BE49-F238E27FC236}">
                <a16:creationId xmlns:a16="http://schemas.microsoft.com/office/drawing/2014/main" id="{1D89C96D-A455-44E9-92FB-A2932F45435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619076" y="4605008"/>
            <a:ext cx="2212049" cy="680354"/>
          </a:xfrm>
          <a:prstGeom prst="rect">
            <a:avLst/>
          </a:prstGeom>
        </p:spPr>
      </p:pic>
      <p:sp>
        <p:nvSpPr>
          <p:cNvPr id="47" name="Rectángulo 46">
            <a:extLst>
              <a:ext uri="{FF2B5EF4-FFF2-40B4-BE49-F238E27FC236}">
                <a16:creationId xmlns:a16="http://schemas.microsoft.com/office/drawing/2014/main" id="{78AAB7B5-9DDA-4405-AB3C-37BD1F66CDE7}"/>
              </a:ext>
            </a:extLst>
          </p:cNvPr>
          <p:cNvSpPr/>
          <p:nvPr/>
        </p:nvSpPr>
        <p:spPr>
          <a:xfrm>
            <a:off x="9479176" y="5575827"/>
            <a:ext cx="2402410" cy="521015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1600">
              <a:solidFill>
                <a:schemeClr val="tx1"/>
              </a:solidFill>
            </a:endParaRPr>
          </a:p>
        </p:txBody>
      </p:sp>
      <p:pic>
        <p:nvPicPr>
          <p:cNvPr id="72" name="Imagen 71">
            <a:extLst>
              <a:ext uri="{FF2B5EF4-FFF2-40B4-BE49-F238E27FC236}">
                <a16:creationId xmlns:a16="http://schemas.microsoft.com/office/drawing/2014/main" id="{FD6B3E9A-054F-44D2-98A6-8E6CB6838F4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560706" y="5755082"/>
            <a:ext cx="2284114" cy="219626"/>
          </a:xfrm>
          <a:prstGeom prst="rect">
            <a:avLst/>
          </a:prstGeom>
        </p:spPr>
      </p:pic>
      <p:sp>
        <p:nvSpPr>
          <p:cNvPr id="50" name="Rectángulo 49">
            <a:extLst>
              <a:ext uri="{FF2B5EF4-FFF2-40B4-BE49-F238E27FC236}">
                <a16:creationId xmlns:a16="http://schemas.microsoft.com/office/drawing/2014/main" id="{F2ADF7DC-471D-40CD-BB2D-C0B3F7EB9E62}"/>
              </a:ext>
            </a:extLst>
          </p:cNvPr>
          <p:cNvSpPr/>
          <p:nvPr/>
        </p:nvSpPr>
        <p:spPr>
          <a:xfrm>
            <a:off x="162304" y="11382"/>
            <a:ext cx="11848564" cy="1658114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6" name="Imagen 45">
            <a:extLst>
              <a:ext uri="{FF2B5EF4-FFF2-40B4-BE49-F238E27FC236}">
                <a16:creationId xmlns:a16="http://schemas.microsoft.com/office/drawing/2014/main" id="{D48FA27D-6C2C-4D07-942C-9ABC095B44D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618" y="92311"/>
            <a:ext cx="2638161" cy="1538356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CD5AFB84-60AF-4955-AB09-A5F3A5273EF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01526" y="117442"/>
            <a:ext cx="4467225" cy="1454939"/>
          </a:xfrm>
          <a:prstGeom prst="rect">
            <a:avLst/>
          </a:prstGeom>
          <a:ln w="76200">
            <a:solidFill>
              <a:srgbClr val="FFCCFF"/>
            </a:solidFill>
          </a:ln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432FD8A4-7F1E-4BD4-9E85-AC5A3776A14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6620" y="-83204"/>
            <a:ext cx="1974751" cy="1579801"/>
          </a:xfrm>
          <a:prstGeom prst="rect">
            <a:avLst/>
          </a:prstGeom>
          <a:ln>
            <a:noFill/>
          </a:ln>
        </p:spPr>
      </p:pic>
      <p:sp>
        <p:nvSpPr>
          <p:cNvPr id="20" name="Rectángulo 19">
            <a:extLst>
              <a:ext uri="{FF2B5EF4-FFF2-40B4-BE49-F238E27FC236}">
                <a16:creationId xmlns:a16="http://schemas.microsoft.com/office/drawing/2014/main" id="{69F5EE8D-F82D-4BC0-B6A1-9FA0B1EEF790}"/>
              </a:ext>
            </a:extLst>
          </p:cNvPr>
          <p:cNvSpPr/>
          <p:nvPr/>
        </p:nvSpPr>
        <p:spPr>
          <a:xfrm>
            <a:off x="9429878" y="1332093"/>
            <a:ext cx="1994077" cy="2989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</a:rPr>
              <a:t>CONTACTANOS</a:t>
            </a:r>
          </a:p>
        </p:txBody>
      </p:sp>
      <p:sp>
        <p:nvSpPr>
          <p:cNvPr id="52" name="Rectángulo 51">
            <a:extLst>
              <a:ext uri="{FF2B5EF4-FFF2-40B4-BE49-F238E27FC236}">
                <a16:creationId xmlns:a16="http://schemas.microsoft.com/office/drawing/2014/main" id="{F2AECEE5-9583-4902-AAB3-553F36B73169}"/>
              </a:ext>
            </a:extLst>
          </p:cNvPr>
          <p:cNvSpPr/>
          <p:nvPr/>
        </p:nvSpPr>
        <p:spPr>
          <a:xfrm>
            <a:off x="2877163" y="2283457"/>
            <a:ext cx="5978329" cy="38959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bg2">
                    <a:lumMod val="75000"/>
                  </a:schemeClr>
                </a:solidFill>
              </a:rPr>
              <a:t>BUSQUEDA</a:t>
            </a:r>
          </a:p>
        </p:txBody>
      </p:sp>
      <p:pic>
        <p:nvPicPr>
          <p:cNvPr id="54" name="Imagen 53">
            <a:extLst>
              <a:ext uri="{FF2B5EF4-FFF2-40B4-BE49-F238E27FC236}">
                <a16:creationId xmlns:a16="http://schemas.microsoft.com/office/drawing/2014/main" id="{6C5C00C3-1129-4835-8F19-4C3C3A980A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8828565" y="2303424"/>
            <a:ext cx="389590" cy="335736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8024457A-72EF-4644-A3E2-A57DD849634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925404" y="2811403"/>
            <a:ext cx="1111564" cy="1548000"/>
          </a:xfrm>
          <a:prstGeom prst="rect">
            <a:avLst/>
          </a:prstGeom>
          <a:ln w="76200">
            <a:solidFill>
              <a:schemeClr val="bg1"/>
            </a:solidFill>
          </a:ln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29B34E35-AE0D-4BDB-B078-BED576BFED6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354945" y="2809435"/>
            <a:ext cx="1283321" cy="1548000"/>
          </a:xfrm>
          <a:prstGeom prst="rect">
            <a:avLst/>
          </a:prstGeom>
          <a:ln w="76200">
            <a:solidFill>
              <a:schemeClr val="bg1"/>
            </a:solidFill>
          </a:ln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478F347B-505D-49A5-8CFD-BFD1B5D05C40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959108" y="2807594"/>
            <a:ext cx="1385348" cy="1548000"/>
          </a:xfrm>
          <a:prstGeom prst="rect">
            <a:avLst/>
          </a:prstGeom>
          <a:ln w="76200">
            <a:solidFill>
              <a:schemeClr val="bg1"/>
            </a:solidFill>
          </a:ln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3D13DE72-D674-4D22-B8F9-00B81476977B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648445" y="2811668"/>
            <a:ext cx="1372091" cy="1548000"/>
          </a:xfrm>
          <a:prstGeom prst="rect">
            <a:avLst/>
          </a:prstGeom>
          <a:ln w="76200">
            <a:solidFill>
              <a:schemeClr val="bg1"/>
            </a:solidFill>
          </a:ln>
        </p:spPr>
      </p:pic>
      <p:pic>
        <p:nvPicPr>
          <p:cNvPr id="26" name="Imagen 25">
            <a:extLst>
              <a:ext uri="{FF2B5EF4-FFF2-40B4-BE49-F238E27FC236}">
                <a16:creationId xmlns:a16="http://schemas.microsoft.com/office/drawing/2014/main" id="{22A8E249-36C3-4ED2-A094-72534D03A427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952622" y="4558282"/>
            <a:ext cx="1260000" cy="1566783"/>
          </a:xfrm>
          <a:prstGeom prst="rect">
            <a:avLst/>
          </a:prstGeom>
          <a:ln w="76200">
            <a:solidFill>
              <a:schemeClr val="bg1"/>
            </a:solidFill>
          </a:ln>
        </p:spPr>
      </p:pic>
      <p:pic>
        <p:nvPicPr>
          <p:cNvPr id="28" name="Imagen 27">
            <a:extLst>
              <a:ext uri="{FF2B5EF4-FFF2-40B4-BE49-F238E27FC236}">
                <a16:creationId xmlns:a16="http://schemas.microsoft.com/office/drawing/2014/main" id="{4FFAA891-640D-4CE3-9202-7F44BECF4C5D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519103" y="4546056"/>
            <a:ext cx="1119163" cy="1548000"/>
          </a:xfrm>
          <a:prstGeom prst="rect">
            <a:avLst/>
          </a:prstGeom>
        </p:spPr>
      </p:pic>
      <p:pic>
        <p:nvPicPr>
          <p:cNvPr id="40" name="Imagen 39">
            <a:extLst>
              <a:ext uri="{FF2B5EF4-FFF2-40B4-BE49-F238E27FC236}">
                <a16:creationId xmlns:a16="http://schemas.microsoft.com/office/drawing/2014/main" id="{FF3F0E88-D31D-4BA2-B70A-A003408E65C0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5830440" y="4540514"/>
            <a:ext cx="1308251" cy="1548000"/>
          </a:xfrm>
          <a:prstGeom prst="rect">
            <a:avLst/>
          </a:prstGeom>
        </p:spPr>
      </p:pic>
      <p:pic>
        <p:nvPicPr>
          <p:cNvPr id="51" name="Imagen 50">
            <a:extLst>
              <a:ext uri="{FF2B5EF4-FFF2-40B4-BE49-F238E27FC236}">
                <a16:creationId xmlns:a16="http://schemas.microsoft.com/office/drawing/2014/main" id="{9B65BC02-E4FE-4A13-A31E-469ADC435A24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387293" y="4545925"/>
            <a:ext cx="1519433" cy="15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4241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Imagen 26">
            <a:extLst>
              <a:ext uri="{FF2B5EF4-FFF2-40B4-BE49-F238E27FC236}">
                <a16:creationId xmlns:a16="http://schemas.microsoft.com/office/drawing/2014/main" id="{4547D863-DE2C-4882-B4CB-2AD37D9B60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126"/>
            <a:ext cx="12192001" cy="6777748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A55BD9B6-C2B2-40CC-94BB-94DC262F5D6E}"/>
              </a:ext>
            </a:extLst>
          </p:cNvPr>
          <p:cNvSpPr/>
          <p:nvPr/>
        </p:nvSpPr>
        <p:spPr>
          <a:xfrm>
            <a:off x="1719618" y="1378425"/>
            <a:ext cx="8666328" cy="4640239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E3F38EC9-F56E-47FD-8E4E-133BCF63BC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9618" y="1378425"/>
            <a:ext cx="2574800" cy="1357406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C9E141CB-F150-4392-92F5-017D0624D7DD}"/>
              </a:ext>
            </a:extLst>
          </p:cNvPr>
          <p:cNvSpPr/>
          <p:nvPr/>
        </p:nvSpPr>
        <p:spPr>
          <a:xfrm>
            <a:off x="4294418" y="1378425"/>
            <a:ext cx="6091528" cy="1357406"/>
          </a:xfrm>
          <a:prstGeom prst="rect">
            <a:avLst/>
          </a:prstGeom>
          <a:blipFill>
            <a:blip r:embed="rId6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200" b="1" dirty="0">
                <a:solidFill>
                  <a:schemeClr val="tx1"/>
                </a:solidFill>
              </a:rPr>
              <a:t>Rangos de Envió</a:t>
            </a:r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0E3DAE86-ABAA-4684-9628-44301B5875D4}"/>
              </a:ext>
            </a:extLst>
          </p:cNvPr>
          <p:cNvSpPr/>
          <p:nvPr/>
        </p:nvSpPr>
        <p:spPr>
          <a:xfrm>
            <a:off x="9676262" y="1575474"/>
            <a:ext cx="500418" cy="48238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4" name="Signo de multiplicación 23">
            <a:extLst>
              <a:ext uri="{FF2B5EF4-FFF2-40B4-BE49-F238E27FC236}">
                <a16:creationId xmlns:a16="http://schemas.microsoft.com/office/drawing/2014/main" id="{1F91A244-10AD-41A2-81C9-99D66BFCF09E}"/>
              </a:ext>
            </a:extLst>
          </p:cNvPr>
          <p:cNvSpPr/>
          <p:nvPr/>
        </p:nvSpPr>
        <p:spPr>
          <a:xfrm>
            <a:off x="9676262" y="1549505"/>
            <a:ext cx="514066" cy="482389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9A2CA0E1-7BEC-43F1-ABCD-F9E0AF8F8F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18360" y="2906911"/>
            <a:ext cx="7608111" cy="2938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5774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F20A6905-6AD7-48D3-8138-E44BDFA62840}"/>
              </a:ext>
            </a:extLst>
          </p:cNvPr>
          <p:cNvSpPr/>
          <p:nvPr/>
        </p:nvSpPr>
        <p:spPr>
          <a:xfrm>
            <a:off x="154546" y="12875"/>
            <a:ext cx="11848564" cy="10174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C1AB18FA-0FED-4DCB-A30A-F35BB104623D}"/>
              </a:ext>
            </a:extLst>
          </p:cNvPr>
          <p:cNvSpPr/>
          <p:nvPr/>
        </p:nvSpPr>
        <p:spPr>
          <a:xfrm>
            <a:off x="401387" y="141661"/>
            <a:ext cx="2009105" cy="7598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logotipo</a:t>
            </a:r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74E6585B-2B20-4355-8572-10AEA1A3CDB8}"/>
              </a:ext>
            </a:extLst>
          </p:cNvPr>
          <p:cNvSpPr/>
          <p:nvPr/>
        </p:nvSpPr>
        <p:spPr>
          <a:xfrm>
            <a:off x="188888" y="1825572"/>
            <a:ext cx="11779880" cy="7405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200" dirty="0"/>
              <a:t>P  a  p  e  l  e  r  í  a R  o  s  </a:t>
            </a:r>
            <a:r>
              <a:rPr lang="es-MX" sz="3200" dirty="0" err="1"/>
              <a:t>s</a:t>
            </a:r>
            <a:r>
              <a:rPr lang="es-MX" sz="3200" dirty="0"/>
              <a:t>  e  t  </a:t>
            </a:r>
            <a:r>
              <a:rPr lang="es-MX" sz="3200" dirty="0" err="1"/>
              <a:t>t</a:t>
            </a:r>
            <a:r>
              <a:rPr lang="es-MX" sz="3200" dirty="0"/>
              <a:t>  e.</a:t>
            </a: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3875D8B2-8CD3-43BB-BAF5-E9619BC28FDC}"/>
              </a:ext>
            </a:extLst>
          </p:cNvPr>
          <p:cNvSpPr/>
          <p:nvPr/>
        </p:nvSpPr>
        <p:spPr>
          <a:xfrm>
            <a:off x="188888" y="2748841"/>
            <a:ext cx="11779879" cy="17976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2" rtlCol="0" anchor="t"/>
          <a:lstStyle/>
          <a:p>
            <a:pPr algn="ctr"/>
            <a:endParaRPr lang="es-MX" dirty="0"/>
          </a:p>
          <a:p>
            <a:pPr algn="ctr"/>
            <a:endParaRPr lang="es-MX" dirty="0"/>
          </a:p>
          <a:p>
            <a:pPr algn="ctr"/>
            <a:endParaRPr lang="es-MX" dirty="0"/>
          </a:p>
          <a:p>
            <a:pPr algn="ctr"/>
            <a:endParaRPr lang="es-MX" dirty="0"/>
          </a:p>
          <a:p>
            <a:pPr algn="ctr"/>
            <a:endParaRPr lang="es-MX" dirty="0"/>
          </a:p>
          <a:p>
            <a:pPr algn="ctr"/>
            <a:endParaRPr lang="es-MX" dirty="0"/>
          </a:p>
          <a:p>
            <a:pPr algn="ctr"/>
            <a:endParaRPr lang="es-MX" dirty="0"/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E7590774-8FF5-40F7-A627-366B41C7029A}"/>
              </a:ext>
            </a:extLst>
          </p:cNvPr>
          <p:cNvSpPr/>
          <p:nvPr/>
        </p:nvSpPr>
        <p:spPr>
          <a:xfrm>
            <a:off x="2629668" y="324952"/>
            <a:ext cx="1493942" cy="2447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50" dirty="0"/>
              <a:t>Tienda en Línea</a:t>
            </a:r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id="{03C22FEB-EB61-4A93-8D29-E196FEEE67E6}"/>
              </a:ext>
            </a:extLst>
          </p:cNvPr>
          <p:cNvSpPr/>
          <p:nvPr/>
        </p:nvSpPr>
        <p:spPr>
          <a:xfrm>
            <a:off x="4008929" y="671518"/>
            <a:ext cx="1493942" cy="2447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50" dirty="0"/>
              <a:t>Quienes Somos</a:t>
            </a:r>
          </a:p>
        </p:txBody>
      </p:sp>
      <p:sp>
        <p:nvSpPr>
          <p:cNvPr id="24" name="Rectángulo 23">
            <a:extLst>
              <a:ext uri="{FF2B5EF4-FFF2-40B4-BE49-F238E27FC236}">
                <a16:creationId xmlns:a16="http://schemas.microsoft.com/office/drawing/2014/main" id="{84110A69-5A91-4017-9A77-02ED416A1C65}"/>
              </a:ext>
            </a:extLst>
          </p:cNvPr>
          <p:cNvSpPr/>
          <p:nvPr/>
        </p:nvSpPr>
        <p:spPr>
          <a:xfrm>
            <a:off x="5186209" y="308854"/>
            <a:ext cx="1493942" cy="2447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50" dirty="0"/>
              <a:t>Sucursales</a:t>
            </a:r>
            <a:endParaRPr lang="es-MX" sz="2400" dirty="0"/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0C54ECB3-571C-4191-A324-291BB9E02B88}"/>
              </a:ext>
            </a:extLst>
          </p:cNvPr>
          <p:cNvSpPr/>
          <p:nvPr/>
        </p:nvSpPr>
        <p:spPr>
          <a:xfrm>
            <a:off x="6567146" y="671519"/>
            <a:ext cx="1493942" cy="2447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/>
              <a:t>Empleo</a:t>
            </a:r>
          </a:p>
        </p:txBody>
      </p:sp>
      <p:sp>
        <p:nvSpPr>
          <p:cNvPr id="45" name="Rectángulo 44">
            <a:extLst>
              <a:ext uri="{FF2B5EF4-FFF2-40B4-BE49-F238E27FC236}">
                <a16:creationId xmlns:a16="http://schemas.microsoft.com/office/drawing/2014/main" id="{E8D3A9DF-69F6-426C-9EE5-5DD1637BE3A0}"/>
              </a:ext>
            </a:extLst>
          </p:cNvPr>
          <p:cNvSpPr/>
          <p:nvPr/>
        </p:nvSpPr>
        <p:spPr>
          <a:xfrm>
            <a:off x="7742750" y="308856"/>
            <a:ext cx="1493942" cy="2447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/>
              <a:t>Factura</a:t>
            </a:r>
          </a:p>
        </p:txBody>
      </p:sp>
      <p:sp>
        <p:nvSpPr>
          <p:cNvPr id="46" name="Rectángulo 45">
            <a:extLst>
              <a:ext uri="{FF2B5EF4-FFF2-40B4-BE49-F238E27FC236}">
                <a16:creationId xmlns:a16="http://schemas.microsoft.com/office/drawing/2014/main" id="{2628354E-92AC-4C77-B3FF-EE670EBDAF33}"/>
              </a:ext>
            </a:extLst>
          </p:cNvPr>
          <p:cNvSpPr/>
          <p:nvPr/>
        </p:nvSpPr>
        <p:spPr>
          <a:xfrm>
            <a:off x="9013063" y="677577"/>
            <a:ext cx="1493942" cy="2447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/>
              <a:t>Descargar Factura</a:t>
            </a:r>
          </a:p>
        </p:txBody>
      </p:sp>
      <p:sp>
        <p:nvSpPr>
          <p:cNvPr id="47" name="Rectángulo 46">
            <a:extLst>
              <a:ext uri="{FF2B5EF4-FFF2-40B4-BE49-F238E27FC236}">
                <a16:creationId xmlns:a16="http://schemas.microsoft.com/office/drawing/2014/main" id="{EA649458-7B05-4443-BA72-EE259F075D09}"/>
              </a:ext>
            </a:extLst>
          </p:cNvPr>
          <p:cNvSpPr/>
          <p:nvPr/>
        </p:nvSpPr>
        <p:spPr>
          <a:xfrm>
            <a:off x="10296671" y="308855"/>
            <a:ext cx="1493942" cy="2447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/>
              <a:t>Registros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76AA00D4-AADE-4DBE-B151-942AD80FD5AB}"/>
              </a:ext>
            </a:extLst>
          </p:cNvPr>
          <p:cNvSpPr/>
          <p:nvPr/>
        </p:nvSpPr>
        <p:spPr>
          <a:xfrm>
            <a:off x="4491733" y="4918813"/>
            <a:ext cx="2804187" cy="4716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GALERIA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F4E9A634-B1C0-4952-9116-5287F9E22AE5}"/>
              </a:ext>
            </a:extLst>
          </p:cNvPr>
          <p:cNvSpPr/>
          <p:nvPr/>
        </p:nvSpPr>
        <p:spPr>
          <a:xfrm>
            <a:off x="832513" y="5663821"/>
            <a:ext cx="1797155" cy="10525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52DC5F0E-E6E0-419B-AD8B-DF1DAD029E3C}"/>
              </a:ext>
            </a:extLst>
          </p:cNvPr>
          <p:cNvSpPr/>
          <p:nvPr/>
        </p:nvSpPr>
        <p:spPr>
          <a:xfrm>
            <a:off x="2934468" y="5663821"/>
            <a:ext cx="1797155" cy="10525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8DD5FA74-A031-4F2F-8658-C993970927F3}"/>
              </a:ext>
            </a:extLst>
          </p:cNvPr>
          <p:cNvSpPr/>
          <p:nvPr/>
        </p:nvSpPr>
        <p:spPr>
          <a:xfrm>
            <a:off x="4990318" y="5663821"/>
            <a:ext cx="1797155" cy="10525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9F224F4F-D190-49BC-85FA-1280844F771D}"/>
              </a:ext>
            </a:extLst>
          </p:cNvPr>
          <p:cNvSpPr/>
          <p:nvPr/>
        </p:nvSpPr>
        <p:spPr>
          <a:xfrm>
            <a:off x="7046168" y="5660222"/>
            <a:ext cx="1797155" cy="10525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856AFE4F-22F1-41D3-93BE-4DBC07D0336D}"/>
              </a:ext>
            </a:extLst>
          </p:cNvPr>
          <p:cNvSpPr/>
          <p:nvPr/>
        </p:nvSpPr>
        <p:spPr>
          <a:xfrm>
            <a:off x="9257532" y="5663821"/>
            <a:ext cx="1797155" cy="10525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8179CE43-D5AA-4314-9424-047D8073E5BE}"/>
              </a:ext>
            </a:extLst>
          </p:cNvPr>
          <p:cNvSpPr/>
          <p:nvPr/>
        </p:nvSpPr>
        <p:spPr>
          <a:xfrm>
            <a:off x="1339267" y="2981160"/>
            <a:ext cx="315246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MX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FILOSOFÍA</a:t>
            </a:r>
          </a:p>
        </p:txBody>
      </p:sp>
      <p:sp>
        <p:nvSpPr>
          <p:cNvPr id="26" name="Rectángulo 25">
            <a:extLst>
              <a:ext uri="{FF2B5EF4-FFF2-40B4-BE49-F238E27FC236}">
                <a16:creationId xmlns:a16="http://schemas.microsoft.com/office/drawing/2014/main" id="{C1D753F7-8816-4AE8-B4CD-C2405EF1910A}"/>
              </a:ext>
            </a:extLst>
          </p:cNvPr>
          <p:cNvSpPr/>
          <p:nvPr/>
        </p:nvSpPr>
        <p:spPr>
          <a:xfrm>
            <a:off x="6621885" y="2981160"/>
            <a:ext cx="348364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MX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PRINCIPIOS</a:t>
            </a:r>
          </a:p>
        </p:txBody>
      </p:sp>
    </p:spTree>
    <p:extLst>
      <p:ext uri="{BB962C8B-B14F-4D97-AF65-F5344CB8AC3E}">
        <p14:creationId xmlns:p14="http://schemas.microsoft.com/office/powerpoint/2010/main" val="30611087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D37E70F3-2C00-4A75-B1C4-BF0C897287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"/>
            <a:ext cx="12192000" cy="6845125"/>
          </a:xfrm>
          <a:prstGeom prst="rect">
            <a:avLst/>
          </a:prstGeom>
          <a:ln>
            <a:solidFill>
              <a:srgbClr val="FFCCFF"/>
            </a:solidFill>
          </a:ln>
        </p:spPr>
      </p:pic>
      <p:sp>
        <p:nvSpPr>
          <p:cNvPr id="16" name="Rectángulo 15">
            <a:extLst>
              <a:ext uri="{FF2B5EF4-FFF2-40B4-BE49-F238E27FC236}">
                <a16:creationId xmlns:a16="http://schemas.microsoft.com/office/drawing/2014/main" id="{936D0F04-20C3-4538-BC22-509B2FE9689A}"/>
              </a:ext>
            </a:extLst>
          </p:cNvPr>
          <p:cNvSpPr/>
          <p:nvPr/>
        </p:nvSpPr>
        <p:spPr>
          <a:xfrm>
            <a:off x="171718" y="70455"/>
            <a:ext cx="11848564" cy="1324605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6095C44F-0946-4FA8-9841-84E8FB25CA26}"/>
              </a:ext>
            </a:extLst>
          </p:cNvPr>
          <p:cNvSpPr/>
          <p:nvPr/>
        </p:nvSpPr>
        <p:spPr>
          <a:xfrm>
            <a:off x="171718" y="-3"/>
            <a:ext cx="11848564" cy="132460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 sz="1600" dirty="0">
              <a:solidFill>
                <a:schemeClr val="tx1"/>
              </a:solidFill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36886BE-8C59-4C3C-985A-DCE0609C7E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163" y="-2"/>
            <a:ext cx="2276008" cy="132460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A482CCA2-B5EA-4DDE-AD81-969A14DF0153}"/>
              </a:ext>
            </a:extLst>
          </p:cNvPr>
          <p:cNvSpPr/>
          <p:nvPr/>
        </p:nvSpPr>
        <p:spPr>
          <a:xfrm>
            <a:off x="2930271" y="324951"/>
            <a:ext cx="1493942" cy="24470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600" dirty="0">
                <a:solidFill>
                  <a:schemeClr val="tx1"/>
                </a:solidFill>
              </a:rPr>
              <a:t>Tienda en Línea</a:t>
            </a:r>
            <a:endParaRPr lang="es-MX" sz="1050" dirty="0">
              <a:solidFill>
                <a:schemeClr val="tx1"/>
              </a:solidFill>
            </a:endParaRP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A7D14D1F-1CA7-46C8-930C-0F9B4E50C9CF}"/>
              </a:ext>
            </a:extLst>
          </p:cNvPr>
          <p:cNvSpPr/>
          <p:nvPr/>
        </p:nvSpPr>
        <p:spPr>
          <a:xfrm>
            <a:off x="3718868" y="894612"/>
            <a:ext cx="1493942" cy="24470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600" dirty="0">
                <a:solidFill>
                  <a:schemeClr val="tx1"/>
                </a:solidFill>
              </a:rPr>
              <a:t>Quienes Somos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BE40017F-FDC1-412C-B785-B4F9BAF66805}"/>
              </a:ext>
            </a:extLst>
          </p:cNvPr>
          <p:cNvSpPr/>
          <p:nvPr/>
        </p:nvSpPr>
        <p:spPr>
          <a:xfrm>
            <a:off x="5490055" y="316120"/>
            <a:ext cx="1493942" cy="24470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600" dirty="0">
                <a:solidFill>
                  <a:schemeClr val="tx1"/>
                </a:solidFill>
              </a:rPr>
              <a:t>Empleo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A36FE96D-2DA6-43A0-AA4C-70486E199F70}"/>
              </a:ext>
            </a:extLst>
          </p:cNvPr>
          <p:cNvSpPr/>
          <p:nvPr/>
        </p:nvSpPr>
        <p:spPr>
          <a:xfrm>
            <a:off x="6439959" y="894612"/>
            <a:ext cx="1493942" cy="24470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600" dirty="0">
                <a:solidFill>
                  <a:schemeClr val="tx1"/>
                </a:solidFill>
              </a:rPr>
              <a:t>Factura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2F67A449-5181-4542-BF6A-777FA7DABAD6}"/>
              </a:ext>
            </a:extLst>
          </p:cNvPr>
          <p:cNvSpPr/>
          <p:nvPr/>
        </p:nvSpPr>
        <p:spPr>
          <a:xfrm>
            <a:off x="7750449" y="324951"/>
            <a:ext cx="1493942" cy="24470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600" dirty="0">
                <a:solidFill>
                  <a:schemeClr val="tx1"/>
                </a:solidFill>
              </a:rPr>
              <a:t>Quejas y sugerencias</a:t>
            </a: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75CC3644-245D-4D4C-A1E0-AA31D705EFC3}"/>
              </a:ext>
            </a:extLst>
          </p:cNvPr>
          <p:cNvSpPr/>
          <p:nvPr/>
        </p:nvSpPr>
        <p:spPr>
          <a:xfrm>
            <a:off x="9051910" y="872953"/>
            <a:ext cx="1493942" cy="24470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600" dirty="0">
                <a:solidFill>
                  <a:schemeClr val="tx1"/>
                </a:solidFill>
              </a:rPr>
              <a:t>Descargar Factura</a:t>
            </a: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6B687173-85FC-4825-8202-2EE4C009EB0F}"/>
              </a:ext>
            </a:extLst>
          </p:cNvPr>
          <p:cNvSpPr/>
          <p:nvPr/>
        </p:nvSpPr>
        <p:spPr>
          <a:xfrm>
            <a:off x="10309828" y="324951"/>
            <a:ext cx="1493942" cy="24470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600" dirty="0">
                <a:solidFill>
                  <a:schemeClr val="tx1"/>
                </a:solidFill>
              </a:rPr>
              <a:t>Sucursales</a:t>
            </a:r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E59B2DD9-844F-4C50-B039-4EAC95C303D0}"/>
              </a:ext>
            </a:extLst>
          </p:cNvPr>
          <p:cNvSpPr/>
          <p:nvPr/>
        </p:nvSpPr>
        <p:spPr>
          <a:xfrm>
            <a:off x="2200522" y="1372156"/>
            <a:ext cx="7519917" cy="1040865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200" dirty="0">
                <a:solidFill>
                  <a:schemeClr val="tx1"/>
                </a:solidFill>
              </a:rPr>
              <a:t>P  A  P  E  L  E  R  Í  A   R  O  S  </a:t>
            </a:r>
            <a:r>
              <a:rPr lang="es-MX" sz="3200" dirty="0" err="1">
                <a:solidFill>
                  <a:schemeClr val="tx1"/>
                </a:solidFill>
              </a:rPr>
              <a:t>S</a:t>
            </a:r>
            <a:r>
              <a:rPr lang="es-MX" sz="3200" dirty="0">
                <a:solidFill>
                  <a:schemeClr val="tx1"/>
                </a:solidFill>
              </a:rPr>
              <a:t>  E  T  </a:t>
            </a:r>
            <a:r>
              <a:rPr lang="es-MX" sz="3200" dirty="0" err="1">
                <a:solidFill>
                  <a:schemeClr val="tx1"/>
                </a:solidFill>
              </a:rPr>
              <a:t>T</a:t>
            </a:r>
            <a:r>
              <a:rPr lang="es-MX" sz="3200" dirty="0">
                <a:solidFill>
                  <a:schemeClr val="tx1"/>
                </a:solidFill>
              </a:rPr>
              <a:t>  E.</a:t>
            </a: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2B827154-7B1A-438D-905C-9595C6B72378}"/>
              </a:ext>
            </a:extLst>
          </p:cNvPr>
          <p:cNvSpPr/>
          <p:nvPr/>
        </p:nvSpPr>
        <p:spPr>
          <a:xfrm>
            <a:off x="171718" y="2505138"/>
            <a:ext cx="11848564" cy="1957680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2" rtlCol="0" anchor="ctr"/>
          <a:lstStyle/>
          <a:p>
            <a:pPr algn="ctr"/>
            <a:r>
              <a:rPr lang="es-MX" sz="900" dirty="0">
                <a:solidFill>
                  <a:schemeClr val="tx1"/>
                </a:solidFill>
              </a:rPr>
              <a:t>FILOSOFÍA</a:t>
            </a:r>
          </a:p>
          <a:p>
            <a:pPr algn="ctr"/>
            <a:endParaRPr lang="es-MX" sz="900" dirty="0">
              <a:solidFill>
                <a:schemeClr val="tx1"/>
              </a:solidFill>
            </a:endParaRPr>
          </a:p>
          <a:p>
            <a:r>
              <a:rPr lang="es-MX" sz="900" dirty="0">
                <a:solidFill>
                  <a:schemeClr val="tx1"/>
                </a:solidFill>
              </a:rPr>
              <a:t>Satisfacción total para el cliente. Ganar/ganar con nuestros proveedores permitiendo una relación sana en un ambiente de confianza  y respeto.</a:t>
            </a:r>
          </a:p>
          <a:p>
            <a:endParaRPr lang="es-MX" sz="900" dirty="0">
              <a:solidFill>
                <a:schemeClr val="tx1"/>
              </a:solidFill>
            </a:endParaRPr>
          </a:p>
          <a:p>
            <a:r>
              <a:rPr lang="es-MX" sz="900" dirty="0">
                <a:solidFill>
                  <a:schemeClr val="tx1"/>
                </a:solidFill>
              </a:rPr>
              <a:t>La productividad y calidad total del personal y </a:t>
            </a:r>
          </a:p>
          <a:p>
            <a:r>
              <a:rPr lang="es-MX" sz="900" dirty="0">
                <a:solidFill>
                  <a:schemeClr val="tx1"/>
                </a:solidFill>
              </a:rPr>
              <a:t>directivos es el único camino para lograr sus objetivos.</a:t>
            </a:r>
          </a:p>
          <a:p>
            <a:endParaRPr lang="es-MX" sz="900" dirty="0">
              <a:solidFill>
                <a:schemeClr val="tx1"/>
              </a:solidFill>
            </a:endParaRPr>
          </a:p>
          <a:p>
            <a:r>
              <a:rPr lang="es-MX" sz="900" dirty="0">
                <a:solidFill>
                  <a:schemeClr val="tx1"/>
                </a:solidFill>
              </a:rPr>
              <a:t>Motivar al personal creando un ambiente  de cordialidad y respeto; convirtiendo sus metas profesionales en las de Papelera Rossette</a:t>
            </a:r>
          </a:p>
          <a:p>
            <a:pPr algn="ctr"/>
            <a:endParaRPr lang="es-MX" sz="900" dirty="0">
              <a:solidFill>
                <a:schemeClr val="tx1"/>
              </a:solidFill>
            </a:endParaRPr>
          </a:p>
          <a:p>
            <a:pPr algn="ctr"/>
            <a:endParaRPr lang="es-MX" sz="900" dirty="0">
              <a:solidFill>
                <a:schemeClr val="tx1"/>
              </a:solidFill>
            </a:endParaRPr>
          </a:p>
          <a:p>
            <a:pPr algn="ctr"/>
            <a:endParaRPr lang="es-MX" sz="900" dirty="0">
              <a:solidFill>
                <a:schemeClr val="tx1"/>
              </a:solidFill>
            </a:endParaRPr>
          </a:p>
          <a:p>
            <a:pPr algn="ctr"/>
            <a:r>
              <a:rPr lang="es-MX" sz="900" dirty="0">
                <a:solidFill>
                  <a:schemeClr val="tx1"/>
                </a:solidFill>
              </a:rPr>
              <a:t>PRINCIPIOS</a:t>
            </a:r>
          </a:p>
          <a:p>
            <a:pPr algn="ctr"/>
            <a:endParaRPr lang="es-MX" sz="900" dirty="0">
              <a:solidFill>
                <a:schemeClr val="tx1"/>
              </a:solidFill>
            </a:endParaRPr>
          </a:p>
          <a:p>
            <a:pPr algn="ctr"/>
            <a:r>
              <a:rPr lang="es-MX" sz="900" dirty="0">
                <a:solidFill>
                  <a:schemeClr val="tx1"/>
                </a:solidFill>
              </a:rPr>
              <a:t>El crecimiento y consolidación de Papelería Rossette se ha basado en 4 principios:</a:t>
            </a:r>
          </a:p>
          <a:p>
            <a:r>
              <a:rPr lang="es-MX" sz="900" dirty="0">
                <a:solidFill>
                  <a:schemeClr val="tx1"/>
                </a:solidFill>
              </a:rPr>
              <a:t>SERVICIO: Un excelente servicio, ya que los vendedores asesoran a nuestro cliente en sus compras, satisfaciendo totalmente sus necesidades.</a:t>
            </a:r>
          </a:p>
          <a:p>
            <a:r>
              <a:rPr lang="es-MX" sz="900" dirty="0">
                <a:solidFill>
                  <a:schemeClr val="tx1"/>
                </a:solidFill>
              </a:rPr>
              <a:t>CALIDAD: Comercializar productos de primera calidad.</a:t>
            </a:r>
          </a:p>
          <a:p>
            <a:r>
              <a:rPr lang="es-MX" sz="900" dirty="0">
                <a:solidFill>
                  <a:schemeClr val="tx1"/>
                </a:solidFill>
              </a:rPr>
              <a:t>SURTIDO: Contar con el mas amplio de los surtidos en el ramo papelero.</a:t>
            </a:r>
          </a:p>
          <a:p>
            <a:r>
              <a:rPr lang="es-MX" sz="900" dirty="0">
                <a:solidFill>
                  <a:schemeClr val="tx1"/>
                </a:solidFill>
              </a:rPr>
              <a:t> CONOCIMIENTO: Contar con el personal capacitado totalmente en el conocimiento del producto y con una actitud de compromiso.</a:t>
            </a:r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21503736-173D-46E7-AA98-49E15166A6B2}"/>
              </a:ext>
            </a:extLst>
          </p:cNvPr>
          <p:cNvSpPr/>
          <p:nvPr/>
        </p:nvSpPr>
        <p:spPr>
          <a:xfrm>
            <a:off x="3305032" y="4321146"/>
            <a:ext cx="5581935" cy="1040865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200" dirty="0">
                <a:solidFill>
                  <a:schemeClr val="tx1"/>
                </a:solidFill>
              </a:rPr>
              <a:t>GALERIA</a:t>
            </a:r>
          </a:p>
        </p:txBody>
      </p:sp>
      <p:pic>
        <p:nvPicPr>
          <p:cNvPr id="21" name="Imagen 20">
            <a:extLst>
              <a:ext uri="{FF2B5EF4-FFF2-40B4-BE49-F238E27FC236}">
                <a16:creationId xmlns:a16="http://schemas.microsoft.com/office/drawing/2014/main" id="{35FD3709-3489-4B62-A4F8-B0FBF5E2CA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343" y="5142954"/>
            <a:ext cx="2262855" cy="1512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AD089D8F-956A-4A34-B6A1-C1E6BF0E2EA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4411" y="5119692"/>
            <a:ext cx="2262855" cy="1512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29039189-BF5D-4EE8-AF82-281DF723E36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5114500"/>
            <a:ext cx="2262855" cy="1512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7" name="Imagen 26">
            <a:extLst>
              <a:ext uri="{FF2B5EF4-FFF2-40B4-BE49-F238E27FC236}">
                <a16:creationId xmlns:a16="http://schemas.microsoft.com/office/drawing/2014/main" id="{54EF2814-EDBD-4D30-AD7C-DB160E73178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2196" y="5154535"/>
            <a:ext cx="2262856" cy="1512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179615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3D9CDCA-462E-45FE-8787-34330F1D0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MX" dirty="0"/>
              <a:t>El proyecto es una Papelería</a:t>
            </a:r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C478F48-F8E6-4B0D-8922-28A12713F1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s-MX" dirty="0"/>
              <a:t>Agregaremos dentro de la paginas web </a:t>
            </a:r>
            <a:r>
              <a:rPr lang="en-US" dirty="0"/>
              <a:t>:</a:t>
            </a:r>
          </a:p>
          <a:p>
            <a:pPr marL="0" indent="0">
              <a:buNone/>
            </a:pPr>
            <a:endParaRPr lang="en-US" dirty="0"/>
          </a:p>
          <a:p>
            <a:pPr marL="723900" indent="-368300"/>
            <a:r>
              <a:rPr lang="en-US" dirty="0"/>
              <a:t>Página principal (Inició)</a:t>
            </a:r>
          </a:p>
          <a:p>
            <a:pPr marL="723900" indent="-368300"/>
            <a:r>
              <a:rPr lang="en-US" dirty="0"/>
              <a:t>¿Quienes somos?.</a:t>
            </a:r>
          </a:p>
          <a:p>
            <a:pPr marL="723900" indent="-368300"/>
            <a:r>
              <a:rPr lang="en-US" dirty="0"/>
              <a:t>Los servicios y/o productos que ofrecemos.</a:t>
            </a:r>
          </a:p>
          <a:p>
            <a:pPr marL="723900" indent="-368300"/>
            <a:r>
              <a:rPr lang="es-MX" dirty="0"/>
              <a:t>Imágenes</a:t>
            </a:r>
            <a:r>
              <a:rPr lang="en-US" dirty="0"/>
              <a:t> de </a:t>
            </a:r>
            <a:r>
              <a:rPr lang="es-MX" dirty="0"/>
              <a:t>nuestros</a:t>
            </a:r>
            <a:r>
              <a:rPr lang="en-US" dirty="0"/>
              <a:t> productos.</a:t>
            </a:r>
          </a:p>
          <a:p>
            <a:pPr marL="723900" indent="-368300"/>
            <a:r>
              <a:rPr lang="en-US" dirty="0"/>
              <a:t>Y los </a:t>
            </a:r>
            <a:r>
              <a:rPr lang="es-419" dirty="0"/>
              <a:t>medios</a:t>
            </a:r>
            <a:r>
              <a:rPr lang="en-US" dirty="0"/>
              <a:t> de </a:t>
            </a:r>
            <a:r>
              <a:rPr lang="es-MX" dirty="0"/>
              <a:t>contacto</a:t>
            </a:r>
            <a:r>
              <a:rPr lang="en-US" dirty="0"/>
              <a:t>.</a:t>
            </a:r>
          </a:p>
          <a:p>
            <a:pPr marL="723900" indent="-368300"/>
            <a:r>
              <a:rPr lang="en-US" dirty="0"/>
              <a:t>Esquema de citios</a:t>
            </a:r>
          </a:p>
          <a:p>
            <a:pPr marL="0" indent="0">
              <a:buNone/>
            </a:pPr>
            <a:r>
              <a:rPr lang="en-US" dirty="0"/>
              <a:t>Diseño de la página:</a:t>
            </a:r>
          </a:p>
          <a:p>
            <a:pPr marL="0" indent="0">
              <a:buNone/>
            </a:pPr>
            <a:endParaRPr lang="en-US" dirty="0"/>
          </a:p>
          <a:p>
            <a:pPr marL="723900" indent="-36830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dirty="0"/>
              <a:t>Diseño de página web (beset)</a:t>
            </a:r>
          </a:p>
          <a:p>
            <a:pPr marL="723900" indent="-368300"/>
            <a:r>
              <a:rPr lang="en-US" dirty="0"/>
              <a:t>La página principal (vista general)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s-MX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0CD1874-556C-4E29-92E0-C07577DA14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4552" y="2498501"/>
            <a:ext cx="3789248" cy="2131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8381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E54F993E-C644-4B93-AE05-5BF133C1B9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80252"/>
            <a:ext cx="12192001" cy="6777748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6BEA198-CB59-4C84-B707-B3C883A3E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MX" b="1" dirty="0"/>
              <a:t>Página principal (Inició)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60F859C-6BB9-4D44-A0A7-203E0FEAFB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723900" indent="-368300" algn="just">
              <a:lnSpc>
                <a:spcPct val="110000"/>
              </a:lnSpc>
              <a:spcBef>
                <a:spcPts val="100"/>
              </a:spcBef>
              <a:spcAft>
                <a:spcPts val="100"/>
              </a:spcAft>
            </a:pPr>
            <a:r>
              <a:rPr lang="es-MX" dirty="0"/>
              <a:t>Es donde mostramos la estructura de la pagina o el como queremos que se mire la pagina.</a:t>
            </a:r>
          </a:p>
          <a:p>
            <a:pPr marL="723900" indent="-368300" algn="just">
              <a:lnSpc>
                <a:spcPct val="110000"/>
              </a:lnSpc>
              <a:spcBef>
                <a:spcPts val="100"/>
              </a:spcBef>
              <a:spcAft>
                <a:spcPts val="100"/>
              </a:spcAft>
            </a:pPr>
            <a:r>
              <a:rPr lang="es-MX" dirty="0"/>
              <a:t>Tendremos el encabezado en el cual tenemos el logotipo de la papelería, los servicios que ofrecemos, una galería, y por último un contacto.</a:t>
            </a:r>
          </a:p>
          <a:p>
            <a:pPr marL="723900" indent="-368300" algn="just">
              <a:lnSpc>
                <a:spcPct val="110000"/>
              </a:lnSpc>
              <a:spcBef>
                <a:spcPts val="100"/>
              </a:spcBef>
              <a:spcAft>
                <a:spcPts val="100"/>
              </a:spcAft>
            </a:pPr>
            <a:r>
              <a:rPr lang="es-MX" dirty="0"/>
              <a:t>Contamos con paginas de redes sociales para que puedan ver los comentarios que tiene nuestra papelería y que tan buen servicio ofrecemos.</a:t>
            </a:r>
          </a:p>
          <a:p>
            <a:pPr marL="723900" indent="-368300" algn="just">
              <a:lnSpc>
                <a:spcPct val="110000"/>
              </a:lnSpc>
              <a:spcBef>
                <a:spcPts val="100"/>
              </a:spcBef>
              <a:spcAft>
                <a:spcPts val="100"/>
              </a:spcAft>
            </a:pPr>
            <a:r>
              <a:rPr lang="es-MX" dirty="0"/>
              <a:t>Un pie de página en donde encontraras los medios y paginas adjuntas donde podrás validar los productos y/o promociones que ponemos a tu alcance.</a:t>
            </a:r>
          </a:p>
          <a:p>
            <a:pPr marL="0" indent="0">
              <a:buNone/>
            </a:pPr>
            <a:endParaRPr lang="es-MX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53037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B9506F-6AFB-497E-AC40-EFAC9419D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¿Quienes somos?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A5EE1EF-7B26-4CBB-B851-ACAB36CCFE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723900" indent="-368300">
              <a:lnSpc>
                <a:spcPct val="70000"/>
              </a:lnSpc>
            </a:pPr>
            <a:r>
              <a:rPr lang="es-MX" sz="2400" dirty="0"/>
              <a:t>Información de nosotros visión y misión.</a:t>
            </a:r>
          </a:p>
          <a:p>
            <a:pPr marL="723900" indent="-368300">
              <a:lnSpc>
                <a:spcPct val="70000"/>
              </a:lnSpc>
            </a:pPr>
            <a:r>
              <a:rPr lang="es-MX" sz="2400" dirty="0"/>
              <a:t>Una área de preguntas frecuentes.</a:t>
            </a:r>
          </a:p>
          <a:p>
            <a:pPr marL="723900" indent="-368300">
              <a:lnSpc>
                <a:spcPct val="70000"/>
              </a:lnSpc>
            </a:pPr>
            <a:r>
              <a:rPr lang="es-MX" sz="2400" dirty="0"/>
              <a:t>Redes sociales.</a:t>
            </a:r>
          </a:p>
          <a:p>
            <a:pPr marL="723900" indent="-368300">
              <a:lnSpc>
                <a:spcPct val="70000"/>
              </a:lnSpc>
            </a:pPr>
            <a:r>
              <a:rPr lang="es-MX" sz="2400" dirty="0"/>
              <a:t>Tipos de servicio.</a:t>
            </a:r>
          </a:p>
          <a:p>
            <a:pPr marL="723900" indent="-368300">
              <a:lnSpc>
                <a:spcPct val="70000"/>
              </a:lnSpc>
            </a:pPr>
            <a:r>
              <a:rPr lang="es-MX" sz="2400" dirty="0"/>
              <a:t>Y calidad certificada</a:t>
            </a:r>
          </a:p>
          <a:p>
            <a:pPr marL="723900" indent="-368300">
              <a:lnSpc>
                <a:spcPct val="70000"/>
              </a:lnSpc>
            </a:pPr>
            <a:r>
              <a:rPr lang="es-MX" sz="2400" dirty="0"/>
              <a:t>Bolsa de trabajo.</a:t>
            </a:r>
          </a:p>
          <a:p>
            <a:pPr marL="723900" indent="-368300">
              <a:lnSpc>
                <a:spcPct val="70000"/>
              </a:lnSpc>
            </a:pPr>
            <a:r>
              <a:rPr lang="es-MX" sz="2400" dirty="0"/>
              <a:t>Facturación.</a:t>
            </a:r>
          </a:p>
          <a:p>
            <a:pPr marL="0" indent="0">
              <a:buNone/>
            </a:pPr>
            <a:endParaRPr lang="es-MX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9A9759E-0C69-42E1-A365-DE7B9B435A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8122" y="3429000"/>
            <a:ext cx="6495678" cy="2033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5650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CD6347-2E13-4700-9352-BA72963955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Los servicios y/o productos que ofrecemos</a:t>
            </a:r>
            <a:endParaRPr lang="en-US" b="1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0FFABA1-8CEE-4FE0-89A7-68D8182EE8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236" y="1786223"/>
            <a:ext cx="10515600" cy="4351338"/>
          </a:xfrm>
        </p:spPr>
        <p:txBody>
          <a:bodyPr>
            <a:normAutofit/>
          </a:bodyPr>
          <a:lstStyle/>
          <a:p>
            <a:pPr marL="723900" indent="-368300">
              <a:lnSpc>
                <a:spcPct val="100000"/>
              </a:lnSpc>
            </a:pPr>
            <a:r>
              <a:rPr lang="es-MX" sz="2400" dirty="0"/>
              <a:t>Venta de Productos en mostrador.</a:t>
            </a:r>
          </a:p>
          <a:p>
            <a:pPr marL="723900" indent="-368300">
              <a:lnSpc>
                <a:spcPct val="100000"/>
              </a:lnSpc>
            </a:pPr>
            <a:r>
              <a:rPr lang="es-MX" sz="2400" dirty="0"/>
              <a:t>Servicios de Instalación de computo. </a:t>
            </a:r>
          </a:p>
          <a:p>
            <a:pPr marL="723900" indent="-368300">
              <a:lnSpc>
                <a:spcPct val="100000"/>
              </a:lnSpc>
            </a:pPr>
            <a:r>
              <a:rPr lang="es-MX" sz="2400" dirty="0"/>
              <a:t>Reparación de computo.</a:t>
            </a:r>
          </a:p>
          <a:p>
            <a:pPr marL="723900" indent="-368300">
              <a:lnSpc>
                <a:spcPct val="100000"/>
              </a:lnSpc>
            </a:pPr>
            <a:r>
              <a:rPr lang="es-MX" sz="2400" dirty="0"/>
              <a:t>Mis compras.</a:t>
            </a:r>
          </a:p>
          <a:p>
            <a:pPr marL="723900" indent="-368300">
              <a:lnSpc>
                <a:spcPct val="100000"/>
              </a:lnSpc>
            </a:pPr>
            <a:r>
              <a:rPr lang="es-MX" sz="2400" dirty="0"/>
              <a:t>Envió Gratis y promoción por envió en compra mínima.</a:t>
            </a:r>
          </a:p>
          <a:p>
            <a:pPr marL="0" indent="0">
              <a:buNone/>
            </a:pPr>
            <a:endParaRPr lang="es-MX" dirty="0"/>
          </a:p>
          <a:p>
            <a:endParaRPr lang="es-MX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AC63FC4-5B0F-4583-A807-EB66239DD4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6231" y="4353385"/>
            <a:ext cx="5177262" cy="1784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7550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12D0B6-E241-478D-9BEB-4DBF10071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202" y="129326"/>
            <a:ext cx="7632880" cy="1193495"/>
          </a:xfrm>
        </p:spPr>
        <p:txBody>
          <a:bodyPr/>
          <a:lstStyle/>
          <a:p>
            <a:r>
              <a:rPr lang="en-US" dirty="0"/>
              <a:t>Imagines de nuestros productos</a:t>
            </a:r>
            <a:endParaRPr lang="en-US" b="1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B1C689C-8FFC-47A5-AB31-E3BBF6CBB8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3335" y="1085349"/>
            <a:ext cx="11070465" cy="4854142"/>
          </a:xfrm>
        </p:spPr>
        <p:txBody>
          <a:bodyPr/>
          <a:lstStyle/>
          <a:p>
            <a:pPr marL="723900" indent="-368300"/>
            <a:r>
              <a:rPr lang="es-MX" dirty="0"/>
              <a:t>Poniendo a su alcance una diversidad que va desde muebles, computadoras, papelería en general, papelería de oficina y reparación de equipo.</a:t>
            </a:r>
          </a:p>
          <a:p>
            <a:pPr marL="0" indent="0">
              <a:buNone/>
            </a:pPr>
            <a:endParaRPr lang="es-MX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E9CE906B-FC8C-432B-929E-FF305EFD45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4894" y="2120851"/>
            <a:ext cx="3442039" cy="2147689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7B521243-2064-420E-A641-AADE032C7A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1733" y="436209"/>
            <a:ext cx="1636495" cy="822483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C7597094-AAEC-4B5B-833C-20C51A18C5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303" y="4697941"/>
            <a:ext cx="3869224" cy="2030733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3725B6B8-5FF7-4DF0-BDA9-67FF201846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2455" y="4394511"/>
            <a:ext cx="3404478" cy="2380455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6A924520-2C0C-4551-9DC3-77623901DD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6303" y="2360192"/>
            <a:ext cx="3892374" cy="2137615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A5DDF00A-338B-4527-AF54-24368E62A0F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9954" y="2120851"/>
            <a:ext cx="2932089" cy="2147690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E321EB3D-D1D5-451C-AF3B-26F3DEC9F2D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9955" y="4697941"/>
            <a:ext cx="2932090" cy="2030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0297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0176C49C-734E-495A-B1AD-1B8803FD8C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0733" y="2720886"/>
            <a:ext cx="5569844" cy="4455875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0D060C7-C059-4BD5-8153-DAEAF0CB4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Medios de Contacto</a:t>
            </a:r>
            <a:endParaRPr lang="en-US" b="1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F846BC0-6844-4CA8-8423-6D7A2F9BEB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27063" indent="-271463"/>
            <a:r>
              <a:rPr lang="es-MX" dirty="0"/>
              <a:t>En esta se encontrara un mapa con nuestra ubicación.</a:t>
            </a:r>
          </a:p>
          <a:p>
            <a:pPr marL="627063" indent="-271463"/>
            <a:r>
              <a:rPr lang="es-MX" dirty="0"/>
              <a:t>Una área de contacto donde te atenderán personalizadamente para solicitud de pedido, aclaración de envío y dudas.</a:t>
            </a:r>
          </a:p>
          <a:p>
            <a:pPr marL="627063" indent="-271463"/>
            <a:r>
              <a:rPr lang="es-MX" dirty="0"/>
              <a:t>Y redes sociales donde podrán visualizar más productos de tu preferencia.</a:t>
            </a:r>
            <a:endParaRPr lang="en-U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46B8ED3-E319-44DD-B7BB-E472F892ED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1135" y="136300"/>
            <a:ext cx="2355761" cy="2355761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7B1508B9-5B5C-4BF6-8444-9D3FCDCB16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3379" y="4197350"/>
            <a:ext cx="2162175" cy="211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0699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259F6D-A389-49FC-9147-967CE58B28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556" y="165615"/>
            <a:ext cx="10515600" cy="881506"/>
          </a:xfrm>
        </p:spPr>
        <p:txBody>
          <a:bodyPr/>
          <a:lstStyle/>
          <a:p>
            <a:pPr algn="ctr"/>
            <a:r>
              <a:rPr lang="es-MX" b="1" dirty="0"/>
              <a:t>Esquema de Sitio</a:t>
            </a:r>
            <a:endParaRPr lang="en-US" b="1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2689D12F-DCBC-4A4A-97CE-DE32076DE1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2339" y="1047121"/>
            <a:ext cx="3636088" cy="2045299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BD124334-0E1F-492D-9F96-06192EC16C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017" y="3915741"/>
            <a:ext cx="1789872" cy="2386496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2B3C104B-3896-4408-8EF1-2E79DC353E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6186" y="3765580"/>
            <a:ext cx="2893015" cy="2536657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6FE61DC1-E311-4F1A-A41B-D0010D8B53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3356" y="3694897"/>
            <a:ext cx="2922365" cy="2607339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87C95D38-7D71-43C7-8160-594B39FE3B7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4500" y="3694896"/>
            <a:ext cx="2857500" cy="2719155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17CBFD3D-62A1-4AD5-86A9-A8D611E3F778}"/>
              </a:ext>
            </a:extLst>
          </p:cNvPr>
          <p:cNvSpPr/>
          <p:nvPr/>
        </p:nvSpPr>
        <p:spPr>
          <a:xfrm>
            <a:off x="4889200" y="3163103"/>
            <a:ext cx="2922365" cy="43308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/>
              <a:t>INICIO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E284D799-3DE4-423D-8445-D632EC69364C}"/>
              </a:ext>
            </a:extLst>
          </p:cNvPr>
          <p:cNvSpPr/>
          <p:nvPr/>
        </p:nvSpPr>
        <p:spPr>
          <a:xfrm>
            <a:off x="607016" y="6392612"/>
            <a:ext cx="1789873" cy="43308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/>
              <a:t>NOTICIAS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C8BF0D5C-62C3-4320-A1C0-9EFDA7C53365}"/>
              </a:ext>
            </a:extLst>
          </p:cNvPr>
          <p:cNvSpPr/>
          <p:nvPr/>
        </p:nvSpPr>
        <p:spPr>
          <a:xfrm>
            <a:off x="2986186" y="6411129"/>
            <a:ext cx="2857500" cy="43308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/>
              <a:t>POSTCARD</a:t>
            </a: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31E01852-EC40-427E-B1C4-6006A789ACAD}"/>
              </a:ext>
            </a:extLst>
          </p:cNvPr>
          <p:cNvSpPr/>
          <p:nvPr/>
        </p:nvSpPr>
        <p:spPr>
          <a:xfrm>
            <a:off x="6096000" y="6394106"/>
            <a:ext cx="2857500" cy="43308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/>
              <a:t>FORMULARIOS</a:t>
            </a: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0668D1E8-EDE0-465D-90F7-97C671186C59}"/>
              </a:ext>
            </a:extLst>
          </p:cNvPr>
          <p:cNvSpPr/>
          <p:nvPr/>
        </p:nvSpPr>
        <p:spPr>
          <a:xfrm>
            <a:off x="9334500" y="6411128"/>
            <a:ext cx="2648234" cy="43308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/>
              <a:t>REDES SOCIALES</a:t>
            </a:r>
          </a:p>
        </p:txBody>
      </p:sp>
    </p:spTree>
    <p:extLst>
      <p:ext uri="{BB962C8B-B14F-4D97-AF65-F5344CB8AC3E}">
        <p14:creationId xmlns:p14="http://schemas.microsoft.com/office/powerpoint/2010/main" val="24453315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F20A6905-6AD7-48D3-8138-E44BDFA62840}"/>
              </a:ext>
            </a:extLst>
          </p:cNvPr>
          <p:cNvSpPr/>
          <p:nvPr/>
        </p:nvSpPr>
        <p:spPr>
          <a:xfrm>
            <a:off x="154546" y="12875"/>
            <a:ext cx="11848564" cy="10174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papelería Rossette</a:t>
            </a:r>
          </a:p>
          <a:p>
            <a:pPr algn="ctr"/>
            <a:r>
              <a:rPr lang="es-MX" dirty="0"/>
              <a:t>BIENVENIDOS A SU PAPELERIA EN LINEA </a:t>
            </a:r>
          </a:p>
          <a:p>
            <a:pPr algn="ctr"/>
            <a:endParaRPr lang="es-MX" dirty="0"/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C1AB18FA-0FED-4DCB-A30A-F35BB104623D}"/>
              </a:ext>
            </a:extLst>
          </p:cNvPr>
          <p:cNvSpPr/>
          <p:nvPr/>
        </p:nvSpPr>
        <p:spPr>
          <a:xfrm>
            <a:off x="669701" y="244699"/>
            <a:ext cx="2009105" cy="7598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logotipo</a:t>
            </a:r>
          </a:p>
        </p:txBody>
      </p:sp>
      <p:sp>
        <p:nvSpPr>
          <p:cNvPr id="6" name="Estrella: 5 puntas 5">
            <a:extLst>
              <a:ext uri="{FF2B5EF4-FFF2-40B4-BE49-F238E27FC236}">
                <a16:creationId xmlns:a16="http://schemas.microsoft.com/office/drawing/2014/main" id="{6DADD291-B306-45A6-B2C4-09F95F08F4D9}"/>
              </a:ext>
            </a:extLst>
          </p:cNvPr>
          <p:cNvSpPr/>
          <p:nvPr/>
        </p:nvSpPr>
        <p:spPr>
          <a:xfrm>
            <a:off x="8023538" y="244699"/>
            <a:ext cx="3065172" cy="759853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REDES SOCIALES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1ADF8206-F3ED-44B8-8B0F-4933DF209D26}"/>
              </a:ext>
            </a:extLst>
          </p:cNvPr>
          <p:cNvSpPr/>
          <p:nvPr/>
        </p:nvSpPr>
        <p:spPr>
          <a:xfrm>
            <a:off x="141665" y="1822353"/>
            <a:ext cx="2446985" cy="40182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AF0BF877-3F5E-41A1-83DA-A8CBB37EA02C}"/>
              </a:ext>
            </a:extLst>
          </p:cNvPr>
          <p:cNvSpPr/>
          <p:nvPr/>
        </p:nvSpPr>
        <p:spPr>
          <a:xfrm>
            <a:off x="302650" y="1989793"/>
            <a:ext cx="2125014" cy="360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BUSQUEDA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967644F3-849D-4F6C-B15C-E0F0E73FC2FD}"/>
              </a:ext>
            </a:extLst>
          </p:cNvPr>
          <p:cNvSpPr/>
          <p:nvPr/>
        </p:nvSpPr>
        <p:spPr>
          <a:xfrm>
            <a:off x="302650" y="2543573"/>
            <a:ext cx="2125014" cy="3283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dirty="0"/>
              <a:t>Arte y diseño</a:t>
            </a: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83EC4114-CC61-4897-ACE4-8B995160714D}"/>
              </a:ext>
            </a:extLst>
          </p:cNvPr>
          <p:cNvSpPr/>
          <p:nvPr/>
        </p:nvSpPr>
        <p:spPr>
          <a:xfrm>
            <a:off x="3000771" y="1822353"/>
            <a:ext cx="5834130" cy="27174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IMÁGENES EN CARRUCEL</a:t>
            </a:r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74E6585B-2B20-4355-8572-10AEA1A3CDB8}"/>
              </a:ext>
            </a:extLst>
          </p:cNvPr>
          <p:cNvSpPr/>
          <p:nvPr/>
        </p:nvSpPr>
        <p:spPr>
          <a:xfrm>
            <a:off x="206060" y="6130343"/>
            <a:ext cx="11779880" cy="7405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3875D8B2-8CD3-43BB-BAF5-E9619BC28FDC}"/>
              </a:ext>
            </a:extLst>
          </p:cNvPr>
          <p:cNvSpPr/>
          <p:nvPr/>
        </p:nvSpPr>
        <p:spPr>
          <a:xfrm>
            <a:off x="489404" y="6185076"/>
            <a:ext cx="1858848" cy="605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ENVIO SEGURO</a:t>
            </a:r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FC5027D9-D8E4-4513-A850-CA55FB6B4C5A}"/>
              </a:ext>
            </a:extLst>
          </p:cNvPr>
          <p:cNvSpPr/>
          <p:nvPr/>
        </p:nvSpPr>
        <p:spPr>
          <a:xfrm>
            <a:off x="4612778" y="6255914"/>
            <a:ext cx="1944710" cy="5344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CONTACTACTANOS</a:t>
            </a:r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855ACB11-DB3C-4943-A8BD-C385F4FD15FB}"/>
              </a:ext>
            </a:extLst>
          </p:cNvPr>
          <p:cNvSpPr/>
          <p:nvPr/>
        </p:nvSpPr>
        <p:spPr>
          <a:xfrm>
            <a:off x="8757632" y="6323527"/>
            <a:ext cx="1571224" cy="4894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FORMAS DE PAGO</a:t>
            </a:r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B2493302-3D5A-4466-92A9-85459FEA0EB8}"/>
              </a:ext>
            </a:extLst>
          </p:cNvPr>
          <p:cNvSpPr/>
          <p:nvPr/>
        </p:nvSpPr>
        <p:spPr>
          <a:xfrm>
            <a:off x="171718" y="1184847"/>
            <a:ext cx="11848564" cy="4249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E7590774-8FF5-40F7-A627-366B41C7029A}"/>
              </a:ext>
            </a:extLst>
          </p:cNvPr>
          <p:cNvSpPr/>
          <p:nvPr/>
        </p:nvSpPr>
        <p:spPr>
          <a:xfrm>
            <a:off x="734097" y="1236372"/>
            <a:ext cx="1493942" cy="2447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INICIO</a:t>
            </a:r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id="{03C22FEB-EB61-4A93-8D29-E196FEEE67E6}"/>
              </a:ext>
            </a:extLst>
          </p:cNvPr>
          <p:cNvSpPr/>
          <p:nvPr/>
        </p:nvSpPr>
        <p:spPr>
          <a:xfrm>
            <a:off x="3423636" y="1236371"/>
            <a:ext cx="1493942" cy="2447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50" dirty="0"/>
              <a:t>PRODUCTOS NUEVOS</a:t>
            </a:r>
          </a:p>
        </p:txBody>
      </p:sp>
      <p:sp>
        <p:nvSpPr>
          <p:cNvPr id="24" name="Rectángulo 23">
            <a:extLst>
              <a:ext uri="{FF2B5EF4-FFF2-40B4-BE49-F238E27FC236}">
                <a16:creationId xmlns:a16="http://schemas.microsoft.com/office/drawing/2014/main" id="{84110A69-5A91-4017-9A77-02ED416A1C65}"/>
              </a:ext>
            </a:extLst>
          </p:cNvPr>
          <p:cNvSpPr/>
          <p:nvPr/>
        </p:nvSpPr>
        <p:spPr>
          <a:xfrm>
            <a:off x="6159317" y="1252432"/>
            <a:ext cx="1493942" cy="2447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50" dirty="0"/>
              <a:t>OFERTAS ESPECIALES</a:t>
            </a:r>
            <a:endParaRPr lang="es-MX" sz="2400" dirty="0"/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0C54ECB3-571C-4191-A324-291BB9E02B88}"/>
              </a:ext>
            </a:extLst>
          </p:cNvPr>
          <p:cNvSpPr/>
          <p:nvPr/>
        </p:nvSpPr>
        <p:spPr>
          <a:xfrm>
            <a:off x="9051704" y="1233131"/>
            <a:ext cx="1493942" cy="2447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/>
              <a:t>MIS COMPRAS</a:t>
            </a:r>
          </a:p>
        </p:txBody>
      </p:sp>
      <p:sp>
        <p:nvSpPr>
          <p:cNvPr id="27" name="Rectángulo 26">
            <a:extLst>
              <a:ext uri="{FF2B5EF4-FFF2-40B4-BE49-F238E27FC236}">
                <a16:creationId xmlns:a16="http://schemas.microsoft.com/office/drawing/2014/main" id="{59EF5FFA-2ABF-44ED-986A-72509AE0C5E6}"/>
              </a:ext>
            </a:extLst>
          </p:cNvPr>
          <p:cNvSpPr/>
          <p:nvPr/>
        </p:nvSpPr>
        <p:spPr>
          <a:xfrm>
            <a:off x="9242735" y="1822353"/>
            <a:ext cx="2446985" cy="40182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65B308D2-C378-4B3E-83D9-35298D467CB1}"/>
              </a:ext>
            </a:extLst>
          </p:cNvPr>
          <p:cNvSpPr/>
          <p:nvPr/>
        </p:nvSpPr>
        <p:spPr>
          <a:xfrm>
            <a:off x="3000771" y="4694349"/>
            <a:ext cx="5834130" cy="11462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VIDEOS Y/O GOGLE MAPS</a:t>
            </a:r>
          </a:p>
          <a:p>
            <a:pPr algn="ctr"/>
            <a:r>
              <a:rPr lang="es-MX" dirty="0"/>
              <a:t> </a:t>
            </a:r>
          </a:p>
        </p:txBody>
      </p:sp>
      <p:sp>
        <p:nvSpPr>
          <p:cNvPr id="30" name="Elipse 29">
            <a:extLst>
              <a:ext uri="{FF2B5EF4-FFF2-40B4-BE49-F238E27FC236}">
                <a16:creationId xmlns:a16="http://schemas.microsoft.com/office/drawing/2014/main" id="{152573F4-DF16-4603-B68E-2964AC580394}"/>
              </a:ext>
            </a:extLst>
          </p:cNvPr>
          <p:cNvSpPr/>
          <p:nvPr/>
        </p:nvSpPr>
        <p:spPr>
          <a:xfrm>
            <a:off x="4314423" y="721217"/>
            <a:ext cx="1068946" cy="2962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900" dirty="0"/>
              <a:t>INICIO SESION</a:t>
            </a:r>
          </a:p>
        </p:txBody>
      </p:sp>
      <p:sp>
        <p:nvSpPr>
          <p:cNvPr id="32" name="Elipse 31">
            <a:extLst>
              <a:ext uri="{FF2B5EF4-FFF2-40B4-BE49-F238E27FC236}">
                <a16:creationId xmlns:a16="http://schemas.microsoft.com/office/drawing/2014/main" id="{F850D819-4858-4D60-B981-65421F8BE45C}"/>
              </a:ext>
            </a:extLst>
          </p:cNvPr>
          <p:cNvSpPr/>
          <p:nvPr/>
        </p:nvSpPr>
        <p:spPr>
          <a:xfrm>
            <a:off x="5679584" y="705109"/>
            <a:ext cx="1068946" cy="2962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900" dirty="0"/>
              <a:t>CREAR CUENTA</a:t>
            </a:r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56BA2CE8-95F1-4277-8F57-9D17C59B3363}"/>
              </a:ext>
            </a:extLst>
          </p:cNvPr>
          <p:cNvSpPr/>
          <p:nvPr/>
        </p:nvSpPr>
        <p:spPr>
          <a:xfrm>
            <a:off x="6977126" y="717987"/>
            <a:ext cx="1068946" cy="2962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900" dirty="0"/>
              <a:t>MI CARRITO</a:t>
            </a:r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id="{FC419B68-8F91-4068-BE8A-282B1211A27E}"/>
              </a:ext>
            </a:extLst>
          </p:cNvPr>
          <p:cNvSpPr/>
          <p:nvPr/>
        </p:nvSpPr>
        <p:spPr>
          <a:xfrm>
            <a:off x="9491730" y="2099256"/>
            <a:ext cx="1996225" cy="6439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ENVIO GRATIS</a:t>
            </a:r>
          </a:p>
        </p:txBody>
      </p:sp>
      <p:sp>
        <p:nvSpPr>
          <p:cNvPr id="35" name="Rectángulo 34">
            <a:extLst>
              <a:ext uri="{FF2B5EF4-FFF2-40B4-BE49-F238E27FC236}">
                <a16:creationId xmlns:a16="http://schemas.microsoft.com/office/drawing/2014/main" id="{78617FCA-8B59-4B32-8C02-89573ECBE85E}"/>
              </a:ext>
            </a:extLst>
          </p:cNvPr>
          <p:cNvSpPr/>
          <p:nvPr/>
        </p:nvSpPr>
        <p:spPr>
          <a:xfrm>
            <a:off x="9476700" y="3089317"/>
            <a:ext cx="1996225" cy="7566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QUIENES SOMOS</a:t>
            </a:r>
          </a:p>
        </p:txBody>
      </p:sp>
      <p:sp>
        <p:nvSpPr>
          <p:cNvPr id="36" name="Rectángulo 35">
            <a:extLst>
              <a:ext uri="{FF2B5EF4-FFF2-40B4-BE49-F238E27FC236}">
                <a16:creationId xmlns:a16="http://schemas.microsoft.com/office/drawing/2014/main" id="{8E2C9C1A-8476-4621-BF9E-0BD87F165719}"/>
              </a:ext>
            </a:extLst>
          </p:cNvPr>
          <p:cNvSpPr/>
          <p:nvPr/>
        </p:nvSpPr>
        <p:spPr>
          <a:xfrm>
            <a:off x="9491730" y="4192057"/>
            <a:ext cx="1996225" cy="7856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/>
              <a:t>POMOCIONES PARA ENVIO</a:t>
            </a:r>
            <a:endParaRPr lang="es-MX" dirty="0"/>
          </a:p>
        </p:txBody>
      </p:sp>
      <p:sp>
        <p:nvSpPr>
          <p:cNvPr id="38" name="Diagrama de flujo: terminador 37">
            <a:extLst>
              <a:ext uri="{FF2B5EF4-FFF2-40B4-BE49-F238E27FC236}">
                <a16:creationId xmlns:a16="http://schemas.microsoft.com/office/drawing/2014/main" id="{3CB1D382-9EA3-4B94-8567-70350D0F00DC}"/>
              </a:ext>
            </a:extLst>
          </p:cNvPr>
          <p:cNvSpPr/>
          <p:nvPr/>
        </p:nvSpPr>
        <p:spPr>
          <a:xfrm>
            <a:off x="9491729" y="5304490"/>
            <a:ext cx="1996225" cy="347741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AYUDA VIA CHAT</a:t>
            </a:r>
          </a:p>
        </p:txBody>
      </p:sp>
      <p:sp>
        <p:nvSpPr>
          <p:cNvPr id="37" name="Rectángulo 36">
            <a:extLst>
              <a:ext uri="{FF2B5EF4-FFF2-40B4-BE49-F238E27FC236}">
                <a16:creationId xmlns:a16="http://schemas.microsoft.com/office/drawing/2014/main" id="{6A04B377-4B0D-433A-8DBA-9106F77731C5}"/>
              </a:ext>
            </a:extLst>
          </p:cNvPr>
          <p:cNvSpPr/>
          <p:nvPr/>
        </p:nvSpPr>
        <p:spPr>
          <a:xfrm>
            <a:off x="302650" y="2900925"/>
            <a:ext cx="2125014" cy="3283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dirty="0"/>
              <a:t>Compto e impresión</a:t>
            </a:r>
          </a:p>
        </p:txBody>
      </p:sp>
      <p:sp>
        <p:nvSpPr>
          <p:cNvPr id="39" name="Rectángulo 38">
            <a:extLst>
              <a:ext uri="{FF2B5EF4-FFF2-40B4-BE49-F238E27FC236}">
                <a16:creationId xmlns:a16="http://schemas.microsoft.com/office/drawing/2014/main" id="{DB899358-4F8A-42F7-ACDD-44587407F628}"/>
              </a:ext>
            </a:extLst>
          </p:cNvPr>
          <p:cNvSpPr/>
          <p:nvPr/>
        </p:nvSpPr>
        <p:spPr>
          <a:xfrm>
            <a:off x="302650" y="3277634"/>
            <a:ext cx="2125014" cy="3283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dirty="0"/>
              <a:t>Electrónica</a:t>
            </a:r>
          </a:p>
        </p:txBody>
      </p:sp>
      <p:sp>
        <p:nvSpPr>
          <p:cNvPr id="40" name="Rectángulo 39">
            <a:extLst>
              <a:ext uri="{FF2B5EF4-FFF2-40B4-BE49-F238E27FC236}">
                <a16:creationId xmlns:a16="http://schemas.microsoft.com/office/drawing/2014/main" id="{80B8643E-4B64-4C59-A9A0-61F36D08B1D6}"/>
              </a:ext>
            </a:extLst>
          </p:cNvPr>
          <p:cNvSpPr/>
          <p:nvPr/>
        </p:nvSpPr>
        <p:spPr>
          <a:xfrm>
            <a:off x="302650" y="3660840"/>
            <a:ext cx="2125014" cy="3283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dirty="0"/>
              <a:t>Escolares</a:t>
            </a:r>
          </a:p>
        </p:txBody>
      </p:sp>
      <p:sp>
        <p:nvSpPr>
          <p:cNvPr id="41" name="Rectángulo 40">
            <a:extLst>
              <a:ext uri="{FF2B5EF4-FFF2-40B4-BE49-F238E27FC236}">
                <a16:creationId xmlns:a16="http://schemas.microsoft.com/office/drawing/2014/main" id="{2D16C5BF-C2E6-4E7C-A951-28B58D359D90}"/>
              </a:ext>
            </a:extLst>
          </p:cNvPr>
          <p:cNvSpPr/>
          <p:nvPr/>
        </p:nvSpPr>
        <p:spPr>
          <a:xfrm>
            <a:off x="302650" y="4037549"/>
            <a:ext cx="2125014" cy="3283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dirty="0"/>
              <a:t>Fiestas</a:t>
            </a:r>
          </a:p>
        </p:txBody>
      </p:sp>
      <p:sp>
        <p:nvSpPr>
          <p:cNvPr id="42" name="Rectángulo 41">
            <a:extLst>
              <a:ext uri="{FF2B5EF4-FFF2-40B4-BE49-F238E27FC236}">
                <a16:creationId xmlns:a16="http://schemas.microsoft.com/office/drawing/2014/main" id="{A9608F6A-AA50-4D9D-883E-F3D5E666E345}"/>
              </a:ext>
            </a:extLst>
          </p:cNvPr>
          <p:cNvSpPr/>
          <p:nvPr/>
        </p:nvSpPr>
        <p:spPr>
          <a:xfrm>
            <a:off x="302650" y="4420678"/>
            <a:ext cx="2125014" cy="3283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dirty="0"/>
              <a:t>Material didácticos</a:t>
            </a:r>
          </a:p>
        </p:txBody>
      </p:sp>
      <p:sp>
        <p:nvSpPr>
          <p:cNvPr id="43" name="Rectángulo 42">
            <a:extLst>
              <a:ext uri="{FF2B5EF4-FFF2-40B4-BE49-F238E27FC236}">
                <a16:creationId xmlns:a16="http://schemas.microsoft.com/office/drawing/2014/main" id="{6AAB5EDB-C193-45EA-9082-1838CFADA1BE}"/>
              </a:ext>
            </a:extLst>
          </p:cNvPr>
          <p:cNvSpPr/>
          <p:nvPr/>
        </p:nvSpPr>
        <p:spPr>
          <a:xfrm>
            <a:off x="302650" y="4803807"/>
            <a:ext cx="2125014" cy="3283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dirty="0"/>
              <a:t>Oficina</a:t>
            </a:r>
          </a:p>
        </p:txBody>
      </p:sp>
      <p:sp>
        <p:nvSpPr>
          <p:cNvPr id="44" name="Rectángulo 43">
            <a:extLst>
              <a:ext uri="{FF2B5EF4-FFF2-40B4-BE49-F238E27FC236}">
                <a16:creationId xmlns:a16="http://schemas.microsoft.com/office/drawing/2014/main" id="{859BDA89-BC16-4C1F-847E-4BAAB03EC1F6}"/>
              </a:ext>
            </a:extLst>
          </p:cNvPr>
          <p:cNvSpPr/>
          <p:nvPr/>
        </p:nvSpPr>
        <p:spPr>
          <a:xfrm>
            <a:off x="302650" y="5180516"/>
            <a:ext cx="2125014" cy="3283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dirty="0"/>
              <a:t>Papeles</a:t>
            </a:r>
          </a:p>
        </p:txBody>
      </p:sp>
    </p:spTree>
    <p:extLst>
      <p:ext uri="{BB962C8B-B14F-4D97-AF65-F5344CB8AC3E}">
        <p14:creationId xmlns:p14="http://schemas.microsoft.com/office/powerpoint/2010/main" val="196388001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1295</TotalTime>
  <Words>815</Words>
  <Application>Microsoft Office PowerPoint</Application>
  <PresentationFormat>Panorámica</PresentationFormat>
  <Paragraphs>219</Paragraphs>
  <Slides>17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Tema de Office</vt:lpstr>
      <vt:lpstr>Presentación de PowerPoint</vt:lpstr>
      <vt:lpstr>El proyecto es una Papelería</vt:lpstr>
      <vt:lpstr>Página principal (Inició)</vt:lpstr>
      <vt:lpstr>¿Quienes somos?</vt:lpstr>
      <vt:lpstr>Los servicios y/o productos que ofrecemos</vt:lpstr>
      <vt:lpstr>Imagines de nuestros productos</vt:lpstr>
      <vt:lpstr>Medios de Contacto</vt:lpstr>
      <vt:lpstr>Esquema de Sitio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Martin Cruz Martínez</dc:creator>
  <cp:lastModifiedBy>Margarita Muñoz</cp:lastModifiedBy>
  <cp:revision>76</cp:revision>
  <dcterms:created xsi:type="dcterms:W3CDTF">2021-07-15T13:42:09Z</dcterms:created>
  <dcterms:modified xsi:type="dcterms:W3CDTF">2021-08-05T08:50:11Z</dcterms:modified>
</cp:coreProperties>
</file>